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19" r:id="rId5"/>
    <p:sldId id="264" r:id="rId6"/>
    <p:sldId id="1233" r:id="rId7"/>
    <p:sldId id="1261" r:id="rId8"/>
    <p:sldId id="1234" r:id="rId9"/>
    <p:sldId id="1263" r:id="rId10"/>
    <p:sldId id="1266" r:id="rId11"/>
    <p:sldId id="1264" r:id="rId12"/>
    <p:sldId id="1284" r:id="rId13"/>
    <p:sldId id="1285" r:id="rId14"/>
    <p:sldId id="1286" r:id="rId15"/>
    <p:sldId id="1287" r:id="rId16"/>
    <p:sldId id="1288" r:id="rId17"/>
    <p:sldId id="1289" r:id="rId18"/>
    <p:sldId id="1290" r:id="rId19"/>
    <p:sldId id="1291" r:id="rId20"/>
    <p:sldId id="1292" r:id="rId21"/>
    <p:sldId id="1294" r:id="rId22"/>
    <p:sldId id="1296" r:id="rId23"/>
    <p:sldId id="1295" r:id="rId24"/>
    <p:sldId id="539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" panose="02040503050406030204" pitchFamily="18" charset="0"/>
      <p:regular r:id="rId32"/>
      <p:bold r:id="rId33"/>
      <p:italic r:id="rId34"/>
      <p:boldItalic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Montserrat Medium" panose="000006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6">
          <p15:clr>
            <a:srgbClr val="A4A3A4"/>
          </p15:clr>
        </p15:guide>
        <p15:guide id="2" pos="288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841"/>
    <a:srgbClr val="181A1B"/>
    <a:srgbClr val="066DA5"/>
    <a:srgbClr val="196F3C"/>
    <a:srgbClr val="957104"/>
    <a:srgbClr val="B4E2D4"/>
    <a:srgbClr val="B0E3FE"/>
    <a:srgbClr val="6A98FE"/>
    <a:srgbClr val="0129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D06DE7-640C-44E2-9BCD-0AF4BE9FCDAF}" v="527" dt="2022-09-13T06:57:40.4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 varScale="1">
        <p:scale>
          <a:sx n="313" d="100"/>
          <a:sy n="313" d="100"/>
        </p:scale>
        <p:origin x="1074" y="240"/>
      </p:cViewPr>
      <p:guideLst>
        <p:guide orient="horz" pos="1626"/>
        <p:guide pos="28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 Cosme" userId="272d5a2a-eea8-4805-b974-3aa4aa9a913a" providerId="ADAL" clId="{D3A15D92-7342-41B2-B0A3-0314E8D12A9B}"/>
    <pc:docChg chg="undo redo custSel addSld delSld modSld sldOrd modMainMaster">
      <pc:chgData name="Jonathan  Cosme" userId="272d5a2a-eea8-4805-b974-3aa4aa9a913a" providerId="ADAL" clId="{D3A15D92-7342-41B2-B0A3-0314E8D12A9B}" dt="2022-09-01T11:50:11.612" v="10389" actId="207"/>
      <pc:docMkLst>
        <pc:docMk/>
      </pc:docMkLst>
      <pc:sldChg chg="modSp mod ord">
        <pc:chgData name="Jonathan  Cosme" userId="272d5a2a-eea8-4805-b974-3aa4aa9a913a" providerId="ADAL" clId="{D3A15D92-7342-41B2-B0A3-0314E8D12A9B}" dt="2022-08-31T18:45:21.010" v="5453" actId="20577"/>
        <pc:sldMkLst>
          <pc:docMk/>
          <pc:sldMk cId="0" sldId="264"/>
        </pc:sldMkLst>
        <pc:spChg chg="mod">
          <ac:chgData name="Jonathan  Cosme" userId="272d5a2a-eea8-4805-b974-3aa4aa9a913a" providerId="ADAL" clId="{D3A15D92-7342-41B2-B0A3-0314E8D12A9B}" dt="2022-08-31T18:45:21.010" v="5453" actId="20577"/>
          <ac:spMkLst>
            <pc:docMk/>
            <pc:sldMk cId="0" sldId="264"/>
            <ac:spMk id="710" creationId="{00000000-0000-0000-0000-000000000000}"/>
          </ac:spMkLst>
        </pc:spChg>
      </pc:sldChg>
      <pc:sldChg chg="modSp mod">
        <pc:chgData name="Jonathan  Cosme" userId="272d5a2a-eea8-4805-b974-3aa4aa9a913a" providerId="ADAL" clId="{D3A15D92-7342-41B2-B0A3-0314E8D12A9B}" dt="2022-09-01T10:05:43.137" v="9147" actId="20577"/>
        <pc:sldMkLst>
          <pc:docMk/>
          <pc:sldMk cId="0" sldId="319"/>
        </pc:sldMkLst>
        <pc:spChg chg="mod">
          <ac:chgData name="Jonathan  Cosme" userId="272d5a2a-eea8-4805-b974-3aa4aa9a913a" providerId="ADAL" clId="{D3A15D92-7342-41B2-B0A3-0314E8D12A9B}" dt="2022-09-01T10:05:43.137" v="9147" actId="20577"/>
          <ac:spMkLst>
            <pc:docMk/>
            <pc:sldMk cId="0" sldId="319"/>
            <ac:spMk id="3" creationId="{00000000-0000-0000-0000-000000000000}"/>
          </ac:spMkLst>
        </pc:spChg>
      </pc:sldChg>
      <pc:sldChg chg="modSp del mod ord">
        <pc:chgData name="Jonathan  Cosme" userId="272d5a2a-eea8-4805-b974-3aa4aa9a913a" providerId="ADAL" clId="{D3A15D92-7342-41B2-B0A3-0314E8D12A9B}" dt="2022-09-01T09:50:47.357" v="9090" actId="47"/>
        <pc:sldMkLst>
          <pc:docMk/>
          <pc:sldMk cId="0" sldId="527"/>
        </pc:sldMkLst>
        <pc:spChg chg="mod">
          <ac:chgData name="Jonathan  Cosme" userId="272d5a2a-eea8-4805-b974-3aa4aa9a913a" providerId="ADAL" clId="{D3A15D92-7342-41B2-B0A3-0314E8D12A9B}" dt="2022-08-31T18:46:29.973" v="5479" actId="20577"/>
          <ac:spMkLst>
            <pc:docMk/>
            <pc:sldMk cId="0" sldId="527"/>
            <ac:spMk id="2" creationId="{00000000-0000-0000-0000-000000000000}"/>
          </ac:spMkLst>
        </pc:spChg>
      </pc:sldChg>
      <pc:sldChg chg="addSp delSp modSp mod modNotes">
        <pc:chgData name="Jonathan  Cosme" userId="272d5a2a-eea8-4805-b974-3aa4aa9a913a" providerId="ADAL" clId="{D3A15D92-7342-41B2-B0A3-0314E8D12A9B}" dt="2022-08-31T17:29:00.374" v="3074" actId="1076"/>
        <pc:sldMkLst>
          <pc:docMk/>
          <pc:sldMk cId="0" sldId="1233"/>
        </pc:sldMkLst>
        <pc:spChg chg="del">
          <ac:chgData name="Jonathan  Cosme" userId="272d5a2a-eea8-4805-b974-3aa4aa9a913a" providerId="ADAL" clId="{D3A15D92-7342-41B2-B0A3-0314E8D12A9B}" dt="2022-08-30T17:26:34.738" v="37" actId="478"/>
          <ac:spMkLst>
            <pc:docMk/>
            <pc:sldMk cId="0" sldId="1233"/>
            <ac:spMk id="6" creationId="{00000000-0000-0000-0000-000000000000}"/>
          </ac:spMkLst>
        </pc:spChg>
        <pc:spChg chg="del">
          <ac:chgData name="Jonathan  Cosme" userId="272d5a2a-eea8-4805-b974-3aa4aa9a913a" providerId="ADAL" clId="{D3A15D92-7342-41B2-B0A3-0314E8D12A9B}" dt="2022-08-30T17:26:34.738" v="37" actId="478"/>
          <ac:spMkLst>
            <pc:docMk/>
            <pc:sldMk cId="0" sldId="1233"/>
            <ac:spMk id="9" creationId="{00000000-0000-0000-0000-000000000000}"/>
          </ac:spMkLst>
        </pc:spChg>
        <pc:spChg chg="mod">
          <ac:chgData name="Jonathan  Cosme" userId="272d5a2a-eea8-4805-b974-3aa4aa9a913a" providerId="ADAL" clId="{D3A15D92-7342-41B2-B0A3-0314E8D12A9B}" dt="2022-08-30T17:37:05.054" v="381" actId="120"/>
          <ac:spMkLst>
            <pc:docMk/>
            <pc:sldMk cId="0" sldId="1233"/>
            <ac:spMk id="14" creationId="{00000000-0000-0000-0000-000000000000}"/>
          </ac:spMkLst>
        </pc:spChg>
        <pc:spChg chg="mod">
          <ac:chgData name="Jonathan  Cosme" userId="272d5a2a-eea8-4805-b974-3aa4aa9a913a" providerId="ADAL" clId="{D3A15D92-7342-41B2-B0A3-0314E8D12A9B}" dt="2022-08-31T16:51:55.032" v="2769" actId="20577"/>
          <ac:spMkLst>
            <pc:docMk/>
            <pc:sldMk cId="0" sldId="1233"/>
            <ac:spMk id="48" creationId="{00000000-0000-0000-0000-000000000000}"/>
          </ac:spMkLst>
        </pc:spChg>
        <pc:picChg chg="del">
          <ac:chgData name="Jonathan  Cosme" userId="272d5a2a-eea8-4805-b974-3aa4aa9a913a" providerId="ADAL" clId="{D3A15D92-7342-41B2-B0A3-0314E8D12A9B}" dt="2022-08-30T17:26:34.738" v="37" actId="478"/>
          <ac:picMkLst>
            <pc:docMk/>
            <pc:sldMk cId="0" sldId="1233"/>
            <ac:picMk id="2" creationId="{00000000-0000-0000-0000-000000000000}"/>
          </ac:picMkLst>
        </pc:picChg>
        <pc:picChg chg="del">
          <ac:chgData name="Jonathan  Cosme" userId="272d5a2a-eea8-4805-b974-3aa4aa9a913a" providerId="ADAL" clId="{D3A15D92-7342-41B2-B0A3-0314E8D12A9B}" dt="2022-08-30T17:26:34.738" v="37" actId="478"/>
          <ac:picMkLst>
            <pc:docMk/>
            <pc:sldMk cId="0" sldId="1233"/>
            <ac:picMk id="5" creationId="{00000000-0000-0000-0000-000000000000}"/>
          </ac:picMkLst>
        </pc:picChg>
        <pc:picChg chg="add mod">
          <ac:chgData name="Jonathan  Cosme" userId="272d5a2a-eea8-4805-b974-3aa4aa9a913a" providerId="ADAL" clId="{D3A15D92-7342-41B2-B0A3-0314E8D12A9B}" dt="2022-08-31T17:28:54.641" v="3071" actId="1076"/>
          <ac:picMkLst>
            <pc:docMk/>
            <pc:sldMk cId="0" sldId="1233"/>
            <ac:picMk id="2050" creationId="{71EA413E-A632-C46F-0CAA-895F17A44D45}"/>
          </ac:picMkLst>
        </pc:picChg>
        <pc:picChg chg="add mod">
          <ac:chgData name="Jonathan  Cosme" userId="272d5a2a-eea8-4805-b974-3aa4aa9a913a" providerId="ADAL" clId="{D3A15D92-7342-41B2-B0A3-0314E8D12A9B}" dt="2022-08-31T16:52:27.268" v="2770" actId="14100"/>
          <ac:picMkLst>
            <pc:docMk/>
            <pc:sldMk cId="0" sldId="1233"/>
            <ac:picMk id="2052" creationId="{A9DD291B-B744-6613-B128-51EE18A428E2}"/>
          </ac:picMkLst>
        </pc:picChg>
        <pc:cxnChg chg="add mod">
          <ac:chgData name="Jonathan  Cosme" userId="272d5a2a-eea8-4805-b974-3aa4aa9a913a" providerId="ADAL" clId="{D3A15D92-7342-41B2-B0A3-0314E8D12A9B}" dt="2022-08-31T17:29:00.374" v="3074" actId="1076"/>
          <ac:cxnSpMkLst>
            <pc:docMk/>
            <pc:sldMk cId="0" sldId="1233"/>
            <ac:cxnSpMk id="2" creationId="{008FE0A0-7891-650D-A7AF-FB9B99B0A6A1}"/>
          </ac:cxnSpMkLst>
        </pc:cxnChg>
      </pc:sldChg>
      <pc:sldChg chg="addSp modSp add mod">
        <pc:chgData name="Jonathan  Cosme" userId="272d5a2a-eea8-4805-b974-3aa4aa9a913a" providerId="ADAL" clId="{D3A15D92-7342-41B2-B0A3-0314E8D12A9B}" dt="2022-09-01T11:48:55.956" v="10354" actId="20577"/>
        <pc:sldMkLst>
          <pc:docMk/>
          <pc:sldMk cId="700114416" sldId="1234"/>
        </pc:sldMkLst>
        <pc:spChg chg="add mod">
          <ac:chgData name="Jonathan  Cosme" userId="272d5a2a-eea8-4805-b974-3aa4aa9a913a" providerId="ADAL" clId="{D3A15D92-7342-41B2-B0A3-0314E8D12A9B}" dt="2022-08-30T19:23:52.859" v="1513" actId="164"/>
          <ac:spMkLst>
            <pc:docMk/>
            <pc:sldMk cId="700114416" sldId="1234"/>
            <ac:spMk id="2" creationId="{A08FBC38-1DAD-0979-6131-E3DACDADDF54}"/>
          </ac:spMkLst>
        </pc:spChg>
        <pc:spChg chg="add mod">
          <ac:chgData name="Jonathan  Cosme" userId="272d5a2a-eea8-4805-b974-3aa4aa9a913a" providerId="ADAL" clId="{D3A15D92-7342-41B2-B0A3-0314E8D12A9B}" dt="2022-08-30T19:23:55.143" v="1514" actId="164"/>
          <ac:spMkLst>
            <pc:docMk/>
            <pc:sldMk cId="700114416" sldId="1234"/>
            <ac:spMk id="3" creationId="{2AC14E93-83E1-EE25-DB81-40B2A91671EB}"/>
          </ac:spMkLst>
        </pc:spChg>
        <pc:spChg chg="add mod">
          <ac:chgData name="Jonathan  Cosme" userId="272d5a2a-eea8-4805-b974-3aa4aa9a913a" providerId="ADAL" clId="{D3A15D92-7342-41B2-B0A3-0314E8D12A9B}" dt="2022-08-30T19:24:04.445" v="1517" actId="12"/>
          <ac:spMkLst>
            <pc:docMk/>
            <pc:sldMk cId="700114416" sldId="1234"/>
            <ac:spMk id="4" creationId="{077F0612-CAC8-FFB1-2F31-AFBE58E53491}"/>
          </ac:spMkLst>
        </pc:spChg>
        <pc:spChg chg="add mod">
          <ac:chgData name="Jonathan  Cosme" userId="272d5a2a-eea8-4805-b974-3aa4aa9a913a" providerId="ADAL" clId="{D3A15D92-7342-41B2-B0A3-0314E8D12A9B}" dt="2022-08-30T19:23:56.910" v="1515" actId="164"/>
          <ac:spMkLst>
            <pc:docMk/>
            <pc:sldMk cId="700114416" sldId="1234"/>
            <ac:spMk id="5" creationId="{C3E45AAD-DAE0-5ACE-7DAF-240B419122F3}"/>
          </ac:spMkLst>
        </pc:spChg>
        <pc:spChg chg="add mod">
          <ac:chgData name="Jonathan  Cosme" userId="272d5a2a-eea8-4805-b974-3aa4aa9a913a" providerId="ADAL" clId="{D3A15D92-7342-41B2-B0A3-0314E8D12A9B}" dt="2022-08-30T19:24:02.221" v="1516" actId="12"/>
          <ac:spMkLst>
            <pc:docMk/>
            <pc:sldMk cId="700114416" sldId="1234"/>
            <ac:spMk id="6" creationId="{C1216FDC-5964-1D9C-3AE9-E761C768E50B}"/>
          </ac:spMkLst>
        </pc:spChg>
        <pc:spChg chg="add mod">
          <ac:chgData name="Jonathan  Cosme" userId="272d5a2a-eea8-4805-b974-3aa4aa9a913a" providerId="ADAL" clId="{D3A15D92-7342-41B2-B0A3-0314E8D12A9B}" dt="2022-08-30T19:30:29.367" v="1606" actId="5793"/>
          <ac:spMkLst>
            <pc:docMk/>
            <pc:sldMk cId="700114416" sldId="1234"/>
            <ac:spMk id="7" creationId="{3DBD2FB1-1106-52BE-63FD-BAACD6BC9DE3}"/>
          </ac:spMkLst>
        </pc:spChg>
        <pc:spChg chg="add mod">
          <ac:chgData name="Jonathan  Cosme" userId="272d5a2a-eea8-4805-b974-3aa4aa9a913a" providerId="ADAL" clId="{D3A15D92-7342-41B2-B0A3-0314E8D12A9B}" dt="2022-08-30T19:30:09.426" v="1593" actId="1076"/>
          <ac:spMkLst>
            <pc:docMk/>
            <pc:sldMk cId="700114416" sldId="1234"/>
            <ac:spMk id="8" creationId="{91566AA3-FAC9-CC3A-35E4-100BA887F8CA}"/>
          </ac:spMkLst>
        </pc:spChg>
        <pc:spChg chg="add mod">
          <ac:chgData name="Jonathan  Cosme" userId="272d5a2a-eea8-4805-b974-3aa4aa9a913a" providerId="ADAL" clId="{D3A15D92-7342-41B2-B0A3-0314E8D12A9B}" dt="2022-08-30T19:30:09.426" v="1593" actId="1076"/>
          <ac:spMkLst>
            <pc:docMk/>
            <pc:sldMk cId="700114416" sldId="1234"/>
            <ac:spMk id="9" creationId="{DCFBDFB8-A7F4-C611-059A-E443F48DE776}"/>
          </ac:spMkLst>
        </pc:spChg>
        <pc:spChg chg="add mod">
          <ac:chgData name="Jonathan  Cosme" userId="272d5a2a-eea8-4805-b974-3aa4aa9a913a" providerId="ADAL" clId="{D3A15D92-7342-41B2-B0A3-0314E8D12A9B}" dt="2022-08-30T19:30:09.426" v="1593" actId="1076"/>
          <ac:spMkLst>
            <pc:docMk/>
            <pc:sldMk cId="700114416" sldId="1234"/>
            <ac:spMk id="10" creationId="{A3F3DE79-D2FE-ECFA-70BD-D00478098B84}"/>
          </ac:spMkLst>
        </pc:spChg>
        <pc:spChg chg="mod">
          <ac:chgData name="Jonathan  Cosme" userId="272d5a2a-eea8-4805-b974-3aa4aa9a913a" providerId="ADAL" clId="{D3A15D92-7342-41B2-B0A3-0314E8D12A9B}" dt="2022-08-30T17:37:01.452" v="380" actId="120"/>
          <ac:spMkLst>
            <pc:docMk/>
            <pc:sldMk cId="700114416" sldId="1234"/>
            <ac:spMk id="14" creationId="{00000000-0000-0000-0000-000000000000}"/>
          </ac:spMkLst>
        </pc:spChg>
        <pc:spChg chg="add mod">
          <ac:chgData name="Jonathan  Cosme" userId="272d5a2a-eea8-4805-b974-3aa4aa9a913a" providerId="ADAL" clId="{D3A15D92-7342-41B2-B0A3-0314E8D12A9B}" dt="2022-08-30T19:30:09.426" v="1593" actId="1076"/>
          <ac:spMkLst>
            <pc:docMk/>
            <pc:sldMk cId="700114416" sldId="1234"/>
            <ac:spMk id="47" creationId="{FAAEDCBA-76B1-24D7-EF35-E4DA94735195}"/>
          </ac:spMkLst>
        </pc:spChg>
        <pc:spChg chg="mod">
          <ac:chgData name="Jonathan  Cosme" userId="272d5a2a-eea8-4805-b974-3aa4aa9a913a" providerId="ADAL" clId="{D3A15D92-7342-41B2-B0A3-0314E8D12A9B}" dt="2022-08-30T19:23:52.859" v="1513" actId="164"/>
          <ac:spMkLst>
            <pc:docMk/>
            <pc:sldMk cId="700114416" sldId="1234"/>
            <ac:spMk id="48" creationId="{00000000-0000-0000-0000-000000000000}"/>
          </ac:spMkLst>
        </pc:spChg>
        <pc:spChg chg="add mod">
          <ac:chgData name="Jonathan  Cosme" userId="272d5a2a-eea8-4805-b974-3aa4aa9a913a" providerId="ADAL" clId="{D3A15D92-7342-41B2-B0A3-0314E8D12A9B}" dt="2022-08-30T19:30:09.426" v="1593" actId="1076"/>
          <ac:spMkLst>
            <pc:docMk/>
            <pc:sldMk cId="700114416" sldId="1234"/>
            <ac:spMk id="49" creationId="{0F77A38D-DFF1-AA70-59E5-75894BD6A286}"/>
          </ac:spMkLst>
        </pc:spChg>
        <pc:spChg chg="add mod">
          <ac:chgData name="Jonathan  Cosme" userId="272d5a2a-eea8-4805-b974-3aa4aa9a913a" providerId="ADAL" clId="{D3A15D92-7342-41B2-B0A3-0314E8D12A9B}" dt="2022-08-30T19:30:09.426" v="1593" actId="1076"/>
          <ac:spMkLst>
            <pc:docMk/>
            <pc:sldMk cId="700114416" sldId="1234"/>
            <ac:spMk id="50" creationId="{F1D39603-9001-E2E6-3C5B-91A797A4C603}"/>
          </ac:spMkLst>
        </pc:spChg>
        <pc:spChg chg="add mod">
          <ac:chgData name="Jonathan  Cosme" userId="272d5a2a-eea8-4805-b974-3aa4aa9a913a" providerId="ADAL" clId="{D3A15D92-7342-41B2-B0A3-0314E8D12A9B}" dt="2022-08-30T19:30:51.679" v="1609" actId="1076"/>
          <ac:spMkLst>
            <pc:docMk/>
            <pc:sldMk cId="700114416" sldId="1234"/>
            <ac:spMk id="54" creationId="{5B4D8DB6-FED8-7EB8-B933-35B01C70A6CD}"/>
          </ac:spMkLst>
        </pc:spChg>
        <pc:spChg chg="add mod">
          <ac:chgData name="Jonathan  Cosme" userId="272d5a2a-eea8-4805-b974-3aa4aa9a913a" providerId="ADAL" clId="{D3A15D92-7342-41B2-B0A3-0314E8D12A9B}" dt="2022-08-30T19:30:51.679" v="1609" actId="1076"/>
          <ac:spMkLst>
            <pc:docMk/>
            <pc:sldMk cId="700114416" sldId="1234"/>
            <ac:spMk id="55" creationId="{EE1BC9DB-6407-15E4-F46F-E0EB0C5CFD35}"/>
          </ac:spMkLst>
        </pc:spChg>
        <pc:spChg chg="add mod">
          <ac:chgData name="Jonathan  Cosme" userId="272d5a2a-eea8-4805-b974-3aa4aa9a913a" providerId="ADAL" clId="{D3A15D92-7342-41B2-B0A3-0314E8D12A9B}" dt="2022-08-30T19:30:51.679" v="1609" actId="1076"/>
          <ac:spMkLst>
            <pc:docMk/>
            <pc:sldMk cId="700114416" sldId="1234"/>
            <ac:spMk id="56" creationId="{7314A365-3BFF-425F-3BCE-41128BA6517F}"/>
          </ac:spMkLst>
        </pc:spChg>
        <pc:spChg chg="add mod">
          <ac:chgData name="Jonathan  Cosme" userId="272d5a2a-eea8-4805-b974-3aa4aa9a913a" providerId="ADAL" clId="{D3A15D92-7342-41B2-B0A3-0314E8D12A9B}" dt="2022-09-01T11:48:55.956" v="10354" actId="20577"/>
          <ac:spMkLst>
            <pc:docMk/>
            <pc:sldMk cId="700114416" sldId="1234"/>
            <ac:spMk id="57" creationId="{371A5DBC-93B6-7CBB-67E0-02382FC48DE9}"/>
          </ac:spMkLst>
        </pc:spChg>
        <pc:grpChg chg="add mod">
          <ac:chgData name="Jonathan  Cosme" userId="272d5a2a-eea8-4805-b974-3aa4aa9a913a" providerId="ADAL" clId="{D3A15D92-7342-41B2-B0A3-0314E8D12A9B}" dt="2022-08-30T19:30:51.679" v="1609" actId="1076"/>
          <ac:grpSpMkLst>
            <pc:docMk/>
            <pc:sldMk cId="700114416" sldId="1234"/>
            <ac:grpSpMk id="11" creationId="{170320EA-FC10-E468-B001-E76F00D8A396}"/>
          </ac:grpSpMkLst>
        </pc:grpChg>
        <pc:grpChg chg="add mod">
          <ac:chgData name="Jonathan  Cosme" userId="272d5a2a-eea8-4805-b974-3aa4aa9a913a" providerId="ADAL" clId="{D3A15D92-7342-41B2-B0A3-0314E8D12A9B}" dt="2022-08-30T19:30:51.679" v="1609" actId="1076"/>
          <ac:grpSpMkLst>
            <pc:docMk/>
            <pc:sldMk cId="700114416" sldId="1234"/>
            <ac:grpSpMk id="12" creationId="{7B61010F-AAC1-6E21-CADB-B37DF374275F}"/>
          </ac:grpSpMkLst>
        </pc:grpChg>
        <pc:grpChg chg="add mod">
          <ac:chgData name="Jonathan  Cosme" userId="272d5a2a-eea8-4805-b974-3aa4aa9a913a" providerId="ADAL" clId="{D3A15D92-7342-41B2-B0A3-0314E8D12A9B}" dt="2022-08-30T19:30:51.679" v="1609" actId="1076"/>
          <ac:grpSpMkLst>
            <pc:docMk/>
            <pc:sldMk cId="700114416" sldId="1234"/>
            <ac:grpSpMk id="13" creationId="{3D2032DB-6BE7-9098-4DEF-A345838C234F}"/>
          </ac:grpSpMkLst>
        </pc:grpChg>
        <pc:picChg chg="add mod">
          <ac:chgData name="Jonathan  Cosme" userId="272d5a2a-eea8-4805-b974-3aa4aa9a913a" providerId="ADAL" clId="{D3A15D92-7342-41B2-B0A3-0314E8D12A9B}" dt="2022-09-01T11:47:06.065" v="10282" actId="1076"/>
          <ac:picMkLst>
            <pc:docMk/>
            <pc:sldMk cId="700114416" sldId="1234"/>
            <ac:picMk id="23" creationId="{7DCBEB43-4A04-2210-AAB2-47110CE55288}"/>
          </ac:picMkLst>
        </pc:picChg>
        <pc:picChg chg="add mod">
          <ac:chgData name="Jonathan  Cosme" userId="272d5a2a-eea8-4805-b974-3aa4aa9a913a" providerId="ADAL" clId="{D3A15D92-7342-41B2-B0A3-0314E8D12A9B}" dt="2022-09-01T11:47:09.652" v="10283" actId="571"/>
          <ac:picMkLst>
            <pc:docMk/>
            <pc:sldMk cId="700114416" sldId="1234"/>
            <ac:picMk id="28" creationId="{9A534F20-3D30-B9DC-5243-19391718D02E}"/>
          </ac:picMkLst>
        </pc:picChg>
        <pc:cxnChg chg="add mod">
          <ac:chgData name="Jonathan  Cosme" userId="272d5a2a-eea8-4805-b974-3aa4aa9a913a" providerId="ADAL" clId="{D3A15D92-7342-41B2-B0A3-0314E8D12A9B}" dt="2022-08-30T19:30:51.679" v="1609" actId="1076"/>
          <ac:cxnSpMkLst>
            <pc:docMk/>
            <pc:sldMk cId="700114416" sldId="1234"/>
            <ac:cxnSpMk id="16" creationId="{0B2A2D56-2CFA-418B-C7DE-23A8FEA58519}"/>
          </ac:cxnSpMkLst>
        </pc:cxnChg>
        <pc:cxnChg chg="add mod">
          <ac:chgData name="Jonathan  Cosme" userId="272d5a2a-eea8-4805-b974-3aa4aa9a913a" providerId="ADAL" clId="{D3A15D92-7342-41B2-B0A3-0314E8D12A9B}" dt="2022-08-30T19:30:51.679" v="1609" actId="1076"/>
          <ac:cxnSpMkLst>
            <pc:docMk/>
            <pc:sldMk cId="700114416" sldId="1234"/>
            <ac:cxnSpMk id="18" creationId="{A43D08FD-3013-13FF-7087-DABCE76C1992}"/>
          </ac:cxnSpMkLst>
        </pc:cxnChg>
        <pc:cxnChg chg="add mod">
          <ac:chgData name="Jonathan  Cosme" userId="272d5a2a-eea8-4805-b974-3aa4aa9a913a" providerId="ADAL" clId="{D3A15D92-7342-41B2-B0A3-0314E8D12A9B}" dt="2022-08-30T19:30:51.679" v="1609" actId="1076"/>
          <ac:cxnSpMkLst>
            <pc:docMk/>
            <pc:sldMk cId="700114416" sldId="1234"/>
            <ac:cxnSpMk id="19" creationId="{45B7C727-212B-AC66-731F-A5474EC37F7F}"/>
          </ac:cxnSpMkLst>
        </pc:cxnChg>
        <pc:cxnChg chg="add mod">
          <ac:chgData name="Jonathan  Cosme" userId="272d5a2a-eea8-4805-b974-3aa4aa9a913a" providerId="ADAL" clId="{D3A15D92-7342-41B2-B0A3-0314E8D12A9B}" dt="2022-08-30T19:26:53.185" v="1548" actId="1076"/>
          <ac:cxnSpMkLst>
            <pc:docMk/>
            <pc:sldMk cId="700114416" sldId="1234"/>
            <ac:cxnSpMk id="21" creationId="{D1A2BE7B-612A-9F3A-E2D1-2ADB16530DCD}"/>
          </ac:cxnSpMkLst>
        </pc:cxnChg>
        <pc:cxnChg chg="add mod">
          <ac:chgData name="Jonathan  Cosme" userId="272d5a2a-eea8-4805-b974-3aa4aa9a913a" providerId="ADAL" clId="{D3A15D92-7342-41B2-B0A3-0314E8D12A9B}" dt="2022-09-01T11:47:06.065" v="10282" actId="1076"/>
          <ac:cxnSpMkLst>
            <pc:docMk/>
            <pc:sldMk cId="700114416" sldId="1234"/>
            <ac:cxnSpMk id="24" creationId="{1A438A44-77D7-E53B-6E18-327063E59B10}"/>
          </ac:cxnSpMkLst>
        </pc:cxnChg>
        <pc:cxnChg chg="add mod">
          <ac:chgData name="Jonathan  Cosme" userId="272d5a2a-eea8-4805-b974-3aa4aa9a913a" providerId="ADAL" clId="{D3A15D92-7342-41B2-B0A3-0314E8D12A9B}" dt="2022-09-01T11:47:06.065" v="10282" actId="1076"/>
          <ac:cxnSpMkLst>
            <pc:docMk/>
            <pc:sldMk cId="700114416" sldId="1234"/>
            <ac:cxnSpMk id="27" creationId="{3ABECE06-E10F-174E-F60C-9A465775E774}"/>
          </ac:cxnSpMkLst>
        </pc:cxnChg>
        <pc:cxnChg chg="add mod">
          <ac:chgData name="Jonathan  Cosme" userId="272d5a2a-eea8-4805-b974-3aa4aa9a913a" providerId="ADAL" clId="{D3A15D92-7342-41B2-B0A3-0314E8D12A9B}" dt="2022-09-01T11:47:24.305" v="10287" actId="14100"/>
          <ac:cxnSpMkLst>
            <pc:docMk/>
            <pc:sldMk cId="700114416" sldId="1234"/>
            <ac:cxnSpMk id="29" creationId="{0E206F46-59A8-D3D9-EF87-653717460F2B}"/>
          </ac:cxnSpMkLst>
        </pc:cxnChg>
        <pc:cxnChg chg="add mod">
          <ac:chgData name="Jonathan  Cosme" userId="272d5a2a-eea8-4805-b974-3aa4aa9a913a" providerId="ADAL" clId="{D3A15D92-7342-41B2-B0A3-0314E8D12A9B}" dt="2022-09-01T11:47:06.065" v="10282" actId="1076"/>
          <ac:cxnSpMkLst>
            <pc:docMk/>
            <pc:sldMk cId="700114416" sldId="1234"/>
            <ac:cxnSpMk id="30" creationId="{62F48BE7-ED60-B691-2542-7CADAC66126D}"/>
          </ac:cxnSpMkLst>
        </pc:cxnChg>
        <pc:cxnChg chg="add mod">
          <ac:chgData name="Jonathan  Cosme" userId="272d5a2a-eea8-4805-b974-3aa4aa9a913a" providerId="ADAL" clId="{D3A15D92-7342-41B2-B0A3-0314E8D12A9B}" dt="2022-09-01T11:47:26.818" v="10288" actId="14100"/>
          <ac:cxnSpMkLst>
            <pc:docMk/>
            <pc:sldMk cId="700114416" sldId="1234"/>
            <ac:cxnSpMk id="31" creationId="{D5A85116-6746-B100-3993-C5BFBE7F878E}"/>
          </ac:cxnSpMkLst>
        </pc:cxnChg>
        <pc:cxnChg chg="add mod">
          <ac:chgData name="Jonathan  Cosme" userId="272d5a2a-eea8-4805-b974-3aa4aa9a913a" providerId="ADAL" clId="{D3A15D92-7342-41B2-B0A3-0314E8D12A9B}" dt="2022-09-01T11:47:21.213" v="10286" actId="14100"/>
          <ac:cxnSpMkLst>
            <pc:docMk/>
            <pc:sldMk cId="700114416" sldId="1234"/>
            <ac:cxnSpMk id="32" creationId="{D71B4C1D-3CC2-89F2-01F5-1455E94D5CF7}"/>
          </ac:cxnSpMkLst>
        </pc:cxnChg>
        <pc:cxnChg chg="add mod">
          <ac:chgData name="Jonathan  Cosme" userId="272d5a2a-eea8-4805-b974-3aa4aa9a913a" providerId="ADAL" clId="{D3A15D92-7342-41B2-B0A3-0314E8D12A9B}" dt="2022-08-30T19:30:09.426" v="1593" actId="1076"/>
          <ac:cxnSpMkLst>
            <pc:docMk/>
            <pc:sldMk cId="700114416" sldId="1234"/>
            <ac:cxnSpMk id="40" creationId="{B2352D49-A1C6-D716-AA4A-7235255C39CC}"/>
          </ac:cxnSpMkLst>
        </pc:cxnChg>
        <pc:cxnChg chg="add mod">
          <ac:chgData name="Jonathan  Cosme" userId="272d5a2a-eea8-4805-b974-3aa4aa9a913a" providerId="ADAL" clId="{D3A15D92-7342-41B2-B0A3-0314E8D12A9B}" dt="2022-08-30T19:30:09.426" v="1593" actId="1076"/>
          <ac:cxnSpMkLst>
            <pc:docMk/>
            <pc:sldMk cId="700114416" sldId="1234"/>
            <ac:cxnSpMk id="42" creationId="{A08FAA2F-F1E8-7EC7-0232-BAFF21F00A71}"/>
          </ac:cxnSpMkLst>
        </pc:cxnChg>
        <pc:cxnChg chg="add mod">
          <ac:chgData name="Jonathan  Cosme" userId="272d5a2a-eea8-4805-b974-3aa4aa9a913a" providerId="ADAL" clId="{D3A15D92-7342-41B2-B0A3-0314E8D12A9B}" dt="2022-08-30T19:30:09.426" v="1593" actId="1076"/>
          <ac:cxnSpMkLst>
            <pc:docMk/>
            <pc:sldMk cId="700114416" sldId="1234"/>
            <ac:cxnSpMk id="44" creationId="{1765CAED-14BF-F2D3-FC01-2A7D62C00628}"/>
          </ac:cxnSpMkLst>
        </pc:cxnChg>
      </pc:sldChg>
      <pc:sldChg chg="addSp delSp modSp add mod">
        <pc:chgData name="Jonathan  Cosme" userId="272d5a2a-eea8-4805-b974-3aa4aa9a913a" providerId="ADAL" clId="{D3A15D92-7342-41B2-B0A3-0314E8D12A9B}" dt="2022-08-31T16:54:02.638" v="2771" actId="1036"/>
        <pc:sldMkLst>
          <pc:docMk/>
          <pc:sldMk cId="2607588473" sldId="1235"/>
        </pc:sldMkLst>
        <pc:spChg chg="add mod">
          <ac:chgData name="Jonathan  Cosme" userId="272d5a2a-eea8-4805-b974-3aa4aa9a913a" providerId="ADAL" clId="{D3A15D92-7342-41B2-B0A3-0314E8D12A9B}" dt="2022-08-31T16:45:51.620" v="2707" actId="14100"/>
          <ac:spMkLst>
            <pc:docMk/>
            <pc:sldMk cId="2607588473" sldId="1235"/>
            <ac:spMk id="2" creationId="{0B193C48-70A7-A5C3-D79B-BCD3A17143DB}"/>
          </ac:spMkLst>
        </pc:spChg>
        <pc:spChg chg="del mod">
          <ac:chgData name="Jonathan  Cosme" userId="272d5a2a-eea8-4805-b974-3aa4aa9a913a" providerId="ADAL" clId="{D3A15D92-7342-41B2-B0A3-0314E8D12A9B}" dt="2022-08-30T18:07:57.899" v="845" actId="478"/>
          <ac:spMkLst>
            <pc:docMk/>
            <pc:sldMk cId="2607588473" sldId="1235"/>
            <ac:spMk id="2" creationId="{A08FBC38-1DAD-0979-6131-E3DACDADDF54}"/>
          </ac:spMkLst>
        </pc:spChg>
        <pc:spChg chg="del">
          <ac:chgData name="Jonathan  Cosme" userId="272d5a2a-eea8-4805-b974-3aa4aa9a913a" providerId="ADAL" clId="{D3A15D92-7342-41B2-B0A3-0314E8D12A9B}" dt="2022-08-30T18:06:30.134" v="580" actId="478"/>
          <ac:spMkLst>
            <pc:docMk/>
            <pc:sldMk cId="2607588473" sldId="1235"/>
            <ac:spMk id="3" creationId="{2AC14E93-83E1-EE25-DB81-40B2A91671EB}"/>
          </ac:spMkLst>
        </pc:spChg>
        <pc:spChg chg="add mod">
          <ac:chgData name="Jonathan  Cosme" userId="272d5a2a-eea8-4805-b974-3aa4aa9a913a" providerId="ADAL" clId="{D3A15D92-7342-41B2-B0A3-0314E8D12A9B}" dt="2022-08-31T16:45:43.634" v="2700" actId="20577"/>
          <ac:spMkLst>
            <pc:docMk/>
            <pc:sldMk cId="2607588473" sldId="1235"/>
            <ac:spMk id="3" creationId="{B21E6000-1566-417C-3783-A008FC151D1D}"/>
          </ac:spMkLst>
        </pc:spChg>
        <pc:spChg chg="del">
          <ac:chgData name="Jonathan  Cosme" userId="272d5a2a-eea8-4805-b974-3aa4aa9a913a" providerId="ADAL" clId="{D3A15D92-7342-41B2-B0A3-0314E8D12A9B}" dt="2022-08-30T18:06:30.134" v="580" actId="478"/>
          <ac:spMkLst>
            <pc:docMk/>
            <pc:sldMk cId="2607588473" sldId="1235"/>
            <ac:spMk id="4" creationId="{077F0612-CAC8-FFB1-2F31-AFBE58E53491}"/>
          </ac:spMkLst>
        </pc:spChg>
        <pc:spChg chg="add mod">
          <ac:chgData name="Jonathan  Cosme" userId="272d5a2a-eea8-4805-b974-3aa4aa9a913a" providerId="ADAL" clId="{D3A15D92-7342-41B2-B0A3-0314E8D12A9B}" dt="2022-08-31T16:38:53.111" v="2288" actId="164"/>
          <ac:spMkLst>
            <pc:docMk/>
            <pc:sldMk cId="2607588473" sldId="1235"/>
            <ac:spMk id="4" creationId="{F73485D5-1049-B77E-2629-9CFD9277B8D9}"/>
          </ac:spMkLst>
        </pc:spChg>
        <pc:spChg chg="add mod">
          <ac:chgData name="Jonathan  Cosme" userId="272d5a2a-eea8-4805-b974-3aa4aa9a913a" providerId="ADAL" clId="{D3A15D92-7342-41B2-B0A3-0314E8D12A9B}" dt="2022-08-31T16:38:53.111" v="2288" actId="164"/>
          <ac:spMkLst>
            <pc:docMk/>
            <pc:sldMk cId="2607588473" sldId="1235"/>
            <ac:spMk id="5" creationId="{5C5BE81B-5C39-9EEE-8B0A-70FC072F02C7}"/>
          </ac:spMkLst>
        </pc:spChg>
        <pc:spChg chg="del">
          <ac:chgData name="Jonathan  Cosme" userId="272d5a2a-eea8-4805-b974-3aa4aa9a913a" providerId="ADAL" clId="{D3A15D92-7342-41B2-B0A3-0314E8D12A9B}" dt="2022-08-30T18:06:30.134" v="580" actId="478"/>
          <ac:spMkLst>
            <pc:docMk/>
            <pc:sldMk cId="2607588473" sldId="1235"/>
            <ac:spMk id="5" creationId="{C3E45AAD-DAE0-5ACE-7DAF-240B419122F3}"/>
          </ac:spMkLst>
        </pc:spChg>
        <pc:spChg chg="del">
          <ac:chgData name="Jonathan  Cosme" userId="272d5a2a-eea8-4805-b974-3aa4aa9a913a" providerId="ADAL" clId="{D3A15D92-7342-41B2-B0A3-0314E8D12A9B}" dt="2022-08-30T18:06:30.134" v="580" actId="478"/>
          <ac:spMkLst>
            <pc:docMk/>
            <pc:sldMk cId="2607588473" sldId="1235"/>
            <ac:spMk id="6" creationId="{C1216FDC-5964-1D9C-3AE9-E761C768E50B}"/>
          </ac:spMkLst>
        </pc:spChg>
        <pc:spChg chg="del">
          <ac:chgData name="Jonathan  Cosme" userId="272d5a2a-eea8-4805-b974-3aa4aa9a913a" providerId="ADAL" clId="{D3A15D92-7342-41B2-B0A3-0314E8D12A9B}" dt="2022-08-30T18:06:30.134" v="580" actId="478"/>
          <ac:spMkLst>
            <pc:docMk/>
            <pc:sldMk cId="2607588473" sldId="1235"/>
            <ac:spMk id="7" creationId="{3DBD2FB1-1106-52BE-63FD-BAACD6BC9DE3}"/>
          </ac:spMkLst>
        </pc:spChg>
        <pc:spChg chg="add mod">
          <ac:chgData name="Jonathan  Cosme" userId="272d5a2a-eea8-4805-b974-3aa4aa9a913a" providerId="ADAL" clId="{D3A15D92-7342-41B2-B0A3-0314E8D12A9B}" dt="2022-08-31T16:42:20.590" v="2454" actId="1076"/>
          <ac:spMkLst>
            <pc:docMk/>
            <pc:sldMk cId="2607588473" sldId="1235"/>
            <ac:spMk id="8" creationId="{E5E22206-E2A0-D15D-C6CC-212A76AD9D7A}"/>
          </ac:spMkLst>
        </pc:spChg>
        <pc:spChg chg="add mod">
          <ac:chgData name="Jonathan  Cosme" userId="272d5a2a-eea8-4805-b974-3aa4aa9a913a" providerId="ADAL" clId="{D3A15D92-7342-41B2-B0A3-0314E8D12A9B}" dt="2022-08-31T16:42:23.631" v="2455" actId="1076"/>
          <ac:spMkLst>
            <pc:docMk/>
            <pc:sldMk cId="2607588473" sldId="1235"/>
            <ac:spMk id="9" creationId="{EC2C8E20-FCD2-346A-87B9-9C23CA210CB9}"/>
          </ac:spMkLst>
        </pc:spChg>
        <pc:spChg chg="add del">
          <ac:chgData name="Jonathan  Cosme" userId="272d5a2a-eea8-4805-b974-3aa4aa9a913a" providerId="ADAL" clId="{D3A15D92-7342-41B2-B0A3-0314E8D12A9B}" dt="2022-08-30T18:17:00.805" v="938" actId="11529"/>
          <ac:spMkLst>
            <pc:docMk/>
            <pc:sldMk cId="2607588473" sldId="1235"/>
            <ac:spMk id="10" creationId="{48435F91-08C9-5251-6BD0-4788CE044425}"/>
          </ac:spMkLst>
        </pc:spChg>
        <pc:spChg chg="mod">
          <ac:chgData name="Jonathan  Cosme" userId="272d5a2a-eea8-4805-b974-3aa4aa9a913a" providerId="ADAL" clId="{D3A15D92-7342-41B2-B0A3-0314E8D12A9B}" dt="2022-08-31T16:32:20.121" v="2091" actId="20577"/>
          <ac:spMkLst>
            <pc:docMk/>
            <pc:sldMk cId="2607588473" sldId="1235"/>
            <ac:spMk id="14" creationId="{00000000-0000-0000-0000-000000000000}"/>
          </ac:spMkLst>
        </pc:spChg>
        <pc:spChg chg="add mod">
          <ac:chgData name="Jonathan  Cosme" userId="272d5a2a-eea8-4805-b974-3aa4aa9a913a" providerId="ADAL" clId="{D3A15D92-7342-41B2-B0A3-0314E8D12A9B}" dt="2022-08-31T16:45:59.299" v="2711" actId="14100"/>
          <ac:spMkLst>
            <pc:docMk/>
            <pc:sldMk cId="2607588473" sldId="1235"/>
            <ac:spMk id="22" creationId="{159A4BAA-5F4A-916D-0C13-39C9928B8726}"/>
          </ac:spMkLst>
        </pc:spChg>
        <pc:spChg chg="add mod">
          <ac:chgData name="Jonathan  Cosme" userId="272d5a2a-eea8-4805-b974-3aa4aa9a913a" providerId="ADAL" clId="{D3A15D92-7342-41B2-B0A3-0314E8D12A9B}" dt="2022-08-31T16:46:02.956" v="2714" actId="20577"/>
          <ac:spMkLst>
            <pc:docMk/>
            <pc:sldMk cId="2607588473" sldId="1235"/>
            <ac:spMk id="23" creationId="{B5A2C639-6AE4-A4A6-C14A-23526DAA48B3}"/>
          </ac:spMkLst>
        </pc:spChg>
        <pc:spChg chg="add mod">
          <ac:chgData name="Jonathan  Cosme" userId="272d5a2a-eea8-4805-b974-3aa4aa9a913a" providerId="ADAL" clId="{D3A15D92-7342-41B2-B0A3-0314E8D12A9B}" dt="2022-08-31T16:41:52.311" v="2448" actId="164"/>
          <ac:spMkLst>
            <pc:docMk/>
            <pc:sldMk cId="2607588473" sldId="1235"/>
            <ac:spMk id="24" creationId="{0BC1D837-751E-E1A3-C744-DB426273A992}"/>
          </ac:spMkLst>
        </pc:spChg>
        <pc:spChg chg="add mod">
          <ac:chgData name="Jonathan  Cosme" userId="272d5a2a-eea8-4805-b974-3aa4aa9a913a" providerId="ADAL" clId="{D3A15D92-7342-41B2-B0A3-0314E8D12A9B}" dt="2022-08-31T16:41:52.311" v="2448" actId="164"/>
          <ac:spMkLst>
            <pc:docMk/>
            <pc:sldMk cId="2607588473" sldId="1235"/>
            <ac:spMk id="25" creationId="{29265FFE-8068-56D4-8D1E-4346A48D6311}"/>
          </ac:spMkLst>
        </pc:spChg>
        <pc:spChg chg="add mod">
          <ac:chgData name="Jonathan  Cosme" userId="272d5a2a-eea8-4805-b974-3aa4aa9a913a" providerId="ADAL" clId="{D3A15D92-7342-41B2-B0A3-0314E8D12A9B}" dt="2022-08-31T16:42:55.870" v="2562" actId="20577"/>
          <ac:spMkLst>
            <pc:docMk/>
            <pc:sldMk cId="2607588473" sldId="1235"/>
            <ac:spMk id="34" creationId="{0DC5143A-9759-2AF3-BAA4-375E60E83B14}"/>
          </ac:spMkLst>
        </pc:spChg>
        <pc:spChg chg="add mod">
          <ac:chgData name="Jonathan  Cosme" userId="272d5a2a-eea8-4805-b974-3aa4aa9a913a" providerId="ADAL" clId="{D3A15D92-7342-41B2-B0A3-0314E8D12A9B}" dt="2022-08-31T16:43:19.598" v="2566" actId="1076"/>
          <ac:spMkLst>
            <pc:docMk/>
            <pc:sldMk cId="2607588473" sldId="1235"/>
            <ac:spMk id="35" creationId="{6F0611B0-A005-7FA0-5496-94B7CA0009CF}"/>
          </ac:spMkLst>
        </pc:spChg>
        <pc:spChg chg="add mod">
          <ac:chgData name="Jonathan  Cosme" userId="272d5a2a-eea8-4805-b974-3aa4aa9a913a" providerId="ADAL" clId="{D3A15D92-7342-41B2-B0A3-0314E8D12A9B}" dt="2022-08-31T16:46:10.069" v="2718" actId="14100"/>
          <ac:spMkLst>
            <pc:docMk/>
            <pc:sldMk cId="2607588473" sldId="1235"/>
            <ac:spMk id="37" creationId="{65063206-A2B5-5AFC-1C87-2E7AC31ABDCC}"/>
          </ac:spMkLst>
        </pc:spChg>
        <pc:spChg chg="add mod">
          <ac:chgData name="Jonathan  Cosme" userId="272d5a2a-eea8-4805-b974-3aa4aa9a913a" providerId="ADAL" clId="{D3A15D92-7342-41B2-B0A3-0314E8D12A9B}" dt="2022-08-31T16:54:02.638" v="2771" actId="1036"/>
          <ac:spMkLst>
            <pc:docMk/>
            <pc:sldMk cId="2607588473" sldId="1235"/>
            <ac:spMk id="38" creationId="{EDEEE5D8-5BFB-62F9-83A3-825057FC4174}"/>
          </ac:spMkLst>
        </pc:spChg>
        <pc:spChg chg="add mod">
          <ac:chgData name="Jonathan  Cosme" userId="272d5a2a-eea8-4805-b974-3aa4aa9a913a" providerId="ADAL" clId="{D3A15D92-7342-41B2-B0A3-0314E8D12A9B}" dt="2022-08-31T16:46:19.504" v="2724" actId="14100"/>
          <ac:spMkLst>
            <pc:docMk/>
            <pc:sldMk cId="2607588473" sldId="1235"/>
            <ac:spMk id="39" creationId="{38D20EFF-6E85-1252-72F0-14AF1219E4E8}"/>
          </ac:spMkLst>
        </pc:spChg>
        <pc:spChg chg="add mod">
          <ac:chgData name="Jonathan  Cosme" userId="272d5a2a-eea8-4805-b974-3aa4aa9a913a" providerId="ADAL" clId="{D3A15D92-7342-41B2-B0A3-0314E8D12A9B}" dt="2022-08-31T16:45:28.802" v="2697" actId="1076"/>
          <ac:spMkLst>
            <pc:docMk/>
            <pc:sldMk cId="2607588473" sldId="1235"/>
            <ac:spMk id="40" creationId="{2DDFD436-4517-90C7-3A6C-F43B144300C8}"/>
          </ac:spMkLst>
        </pc:spChg>
        <pc:spChg chg="mod">
          <ac:chgData name="Jonathan  Cosme" userId="272d5a2a-eea8-4805-b974-3aa4aa9a913a" providerId="ADAL" clId="{D3A15D92-7342-41B2-B0A3-0314E8D12A9B}" dt="2022-08-31T16:45:46.691" v="2703" actId="20577"/>
          <ac:spMkLst>
            <pc:docMk/>
            <pc:sldMk cId="2607588473" sldId="1235"/>
            <ac:spMk id="48" creationId="{00000000-0000-0000-0000-000000000000}"/>
          </ac:spMkLst>
        </pc:spChg>
        <pc:grpChg chg="add mod">
          <ac:chgData name="Jonathan  Cosme" userId="272d5a2a-eea8-4805-b974-3aa4aa9a913a" providerId="ADAL" clId="{D3A15D92-7342-41B2-B0A3-0314E8D12A9B}" dt="2022-08-31T16:44:41.399" v="2673" actId="1036"/>
          <ac:grpSpMkLst>
            <pc:docMk/>
            <pc:sldMk cId="2607588473" sldId="1235"/>
            <ac:grpSpMk id="18" creationId="{BFD4F723-FCF1-4E74-1618-01EB8C851A5C}"/>
          </ac:grpSpMkLst>
        </pc:grpChg>
        <pc:grpChg chg="add mod">
          <ac:chgData name="Jonathan  Cosme" userId="272d5a2a-eea8-4805-b974-3aa4aa9a913a" providerId="ADAL" clId="{D3A15D92-7342-41B2-B0A3-0314E8D12A9B}" dt="2022-08-31T16:41:52.311" v="2448" actId="164"/>
          <ac:grpSpMkLst>
            <pc:docMk/>
            <pc:sldMk cId="2607588473" sldId="1235"/>
            <ac:grpSpMk id="33" creationId="{AB44B604-5618-30AE-4FAA-514FD3A01522}"/>
          </ac:grpSpMkLst>
        </pc:grpChg>
        <pc:picChg chg="add mod modCrop">
          <ac:chgData name="Jonathan  Cosme" userId="272d5a2a-eea8-4805-b974-3aa4aa9a913a" providerId="ADAL" clId="{D3A15D92-7342-41B2-B0A3-0314E8D12A9B}" dt="2022-08-31T16:41:52.311" v="2448" actId="164"/>
          <ac:picMkLst>
            <pc:docMk/>
            <pc:sldMk cId="2607588473" sldId="1235"/>
            <ac:picMk id="12" creationId="{448B0ECF-7129-E418-AE55-60B8D880B8C1}"/>
          </ac:picMkLst>
        </pc:picChg>
        <pc:picChg chg="add mod">
          <ac:chgData name="Jonathan  Cosme" userId="272d5a2a-eea8-4805-b974-3aa4aa9a913a" providerId="ADAL" clId="{D3A15D92-7342-41B2-B0A3-0314E8D12A9B}" dt="2022-08-31T16:38:53.111" v="2288" actId="164"/>
          <ac:picMkLst>
            <pc:docMk/>
            <pc:sldMk cId="2607588473" sldId="1235"/>
            <ac:picMk id="15" creationId="{A4007238-92B9-DB1B-8A18-B67ED53884B0}"/>
          </ac:picMkLst>
        </pc:picChg>
        <pc:cxnChg chg="add mod">
          <ac:chgData name="Jonathan  Cosme" userId="272d5a2a-eea8-4805-b974-3aa4aa9a913a" providerId="ADAL" clId="{D3A15D92-7342-41B2-B0A3-0314E8D12A9B}" dt="2022-08-31T16:44:41.399" v="2673" actId="1036"/>
          <ac:cxnSpMkLst>
            <pc:docMk/>
            <pc:sldMk cId="2607588473" sldId="1235"/>
            <ac:cxnSpMk id="7" creationId="{FF884394-AE2C-FE35-5D4D-2720747F56C5}"/>
          </ac:cxnSpMkLst>
        </pc:cxnChg>
        <pc:cxnChg chg="add mod">
          <ac:chgData name="Jonathan  Cosme" userId="272d5a2a-eea8-4805-b974-3aa4aa9a913a" providerId="ADAL" clId="{D3A15D92-7342-41B2-B0A3-0314E8D12A9B}" dt="2022-08-31T16:45:51.620" v="2707" actId="14100"/>
          <ac:cxnSpMkLst>
            <pc:docMk/>
            <pc:sldMk cId="2607588473" sldId="1235"/>
            <ac:cxnSpMk id="13" creationId="{38093C88-3AC0-B415-75DA-4720FC501DF4}"/>
          </ac:cxnSpMkLst>
        </pc:cxnChg>
        <pc:cxnChg chg="add mod">
          <ac:chgData name="Jonathan  Cosme" userId="272d5a2a-eea8-4805-b974-3aa4aa9a913a" providerId="ADAL" clId="{D3A15D92-7342-41B2-B0A3-0314E8D12A9B}" dt="2022-08-31T16:45:59.299" v="2711" actId="14100"/>
          <ac:cxnSpMkLst>
            <pc:docMk/>
            <pc:sldMk cId="2607588473" sldId="1235"/>
            <ac:cxnSpMk id="26" creationId="{63E2CCCF-FA10-EDAD-2C32-628C7F4248A9}"/>
          </ac:cxnSpMkLst>
        </pc:cxnChg>
        <pc:cxnChg chg="add mod">
          <ac:chgData name="Jonathan  Cosme" userId="272d5a2a-eea8-4805-b974-3aa4aa9a913a" providerId="ADAL" clId="{D3A15D92-7342-41B2-B0A3-0314E8D12A9B}" dt="2022-08-31T16:42:00.061" v="2451" actId="1036"/>
          <ac:cxnSpMkLst>
            <pc:docMk/>
            <pc:sldMk cId="2607588473" sldId="1235"/>
            <ac:cxnSpMk id="30" creationId="{5E4C1BE7-1717-B551-38A6-EC5E89A92332}"/>
          </ac:cxnSpMkLst>
        </pc:cxnChg>
        <pc:cxnChg chg="add mod">
          <ac:chgData name="Jonathan  Cosme" userId="272d5a2a-eea8-4805-b974-3aa4aa9a913a" providerId="ADAL" clId="{D3A15D92-7342-41B2-B0A3-0314E8D12A9B}" dt="2022-08-31T16:46:10.069" v="2718" actId="14100"/>
          <ac:cxnSpMkLst>
            <pc:docMk/>
            <pc:sldMk cId="2607588473" sldId="1235"/>
            <ac:cxnSpMk id="41" creationId="{84FC528B-9529-AC46-A12A-9FB52AD90014}"/>
          </ac:cxnSpMkLst>
        </pc:cxnChg>
        <pc:cxnChg chg="add mod">
          <ac:chgData name="Jonathan  Cosme" userId="272d5a2a-eea8-4805-b974-3aa4aa9a913a" providerId="ADAL" clId="{D3A15D92-7342-41B2-B0A3-0314E8D12A9B}" dt="2022-08-31T16:54:02.638" v="2771" actId="1036"/>
          <ac:cxnSpMkLst>
            <pc:docMk/>
            <pc:sldMk cId="2607588473" sldId="1235"/>
            <ac:cxnSpMk id="44" creationId="{64A79845-4B6F-6A75-EABA-24A537960E03}"/>
          </ac:cxnSpMkLst>
        </pc:cxnChg>
        <pc:cxnChg chg="add mod">
          <ac:chgData name="Jonathan  Cosme" userId="272d5a2a-eea8-4805-b974-3aa4aa9a913a" providerId="ADAL" clId="{D3A15D92-7342-41B2-B0A3-0314E8D12A9B}" dt="2022-08-31T16:46:19.504" v="2724" actId="14100"/>
          <ac:cxnSpMkLst>
            <pc:docMk/>
            <pc:sldMk cId="2607588473" sldId="1235"/>
            <ac:cxnSpMk id="47" creationId="{302707C7-A52D-9173-41FF-E9773CA3162B}"/>
          </ac:cxnSpMkLst>
        </pc:cxnChg>
        <pc:cxnChg chg="add mod">
          <ac:chgData name="Jonathan  Cosme" userId="272d5a2a-eea8-4805-b974-3aa4aa9a913a" providerId="ADAL" clId="{D3A15D92-7342-41B2-B0A3-0314E8D12A9B}" dt="2022-08-31T16:45:28.802" v="2697" actId="1076"/>
          <ac:cxnSpMkLst>
            <pc:docMk/>
            <pc:sldMk cId="2607588473" sldId="1235"/>
            <ac:cxnSpMk id="51" creationId="{80ACF78C-7C9F-C3F7-6968-011A1C9543D3}"/>
          </ac:cxnSpMkLst>
        </pc:cxnChg>
      </pc:sldChg>
      <pc:sldChg chg="addSp delSp modSp add mod">
        <pc:chgData name="Jonathan  Cosme" userId="272d5a2a-eea8-4805-b974-3aa4aa9a913a" providerId="ADAL" clId="{D3A15D92-7342-41B2-B0A3-0314E8D12A9B}" dt="2022-08-31T17:50:14.750" v="3963" actId="20577"/>
        <pc:sldMkLst>
          <pc:docMk/>
          <pc:sldMk cId="1343654784" sldId="1236"/>
        </pc:sldMkLst>
        <pc:spChg chg="add mod">
          <ac:chgData name="Jonathan  Cosme" userId="272d5a2a-eea8-4805-b974-3aa4aa9a913a" providerId="ADAL" clId="{D3A15D92-7342-41B2-B0A3-0314E8D12A9B}" dt="2022-08-31T16:29:13.899" v="1901" actId="20577"/>
          <ac:spMkLst>
            <pc:docMk/>
            <pc:sldMk cId="1343654784" sldId="1236"/>
            <ac:spMk id="2" creationId="{6F023BAC-CBBC-1809-9822-13AE305FC0DF}"/>
          </ac:spMkLst>
        </pc:spChg>
        <pc:spChg chg="add mod">
          <ac:chgData name="Jonathan  Cosme" userId="272d5a2a-eea8-4805-b974-3aa4aa9a913a" providerId="ADAL" clId="{D3A15D92-7342-41B2-B0A3-0314E8D12A9B}" dt="2022-08-31T16:31:15.888" v="2070" actId="20577"/>
          <ac:spMkLst>
            <pc:docMk/>
            <pc:sldMk cId="1343654784" sldId="1236"/>
            <ac:spMk id="3" creationId="{1BBB50FD-F5B4-DD69-225C-CD36C798826B}"/>
          </ac:spMkLst>
        </pc:spChg>
        <pc:spChg chg="add mod">
          <ac:chgData name="Jonathan  Cosme" userId="272d5a2a-eea8-4805-b974-3aa4aa9a913a" providerId="ADAL" clId="{D3A15D92-7342-41B2-B0A3-0314E8D12A9B}" dt="2022-08-31T16:30:16.653" v="2064" actId="20577"/>
          <ac:spMkLst>
            <pc:docMk/>
            <pc:sldMk cId="1343654784" sldId="1236"/>
            <ac:spMk id="4" creationId="{445F4588-BBC1-7734-82EF-EFC574168023}"/>
          </ac:spMkLst>
        </pc:spChg>
        <pc:spChg chg="add mod">
          <ac:chgData name="Jonathan  Cosme" userId="272d5a2a-eea8-4805-b974-3aa4aa9a913a" providerId="ADAL" clId="{D3A15D92-7342-41B2-B0A3-0314E8D12A9B}" dt="2022-08-31T17:50:14.750" v="3963" actId="20577"/>
          <ac:spMkLst>
            <pc:docMk/>
            <pc:sldMk cId="1343654784" sldId="1236"/>
            <ac:spMk id="5" creationId="{057F112B-516A-4A3A-EAF5-2885ABA5C180}"/>
          </ac:spMkLst>
        </pc:spChg>
        <pc:spChg chg="del">
          <ac:chgData name="Jonathan  Cosme" userId="272d5a2a-eea8-4805-b974-3aa4aa9a913a" providerId="ADAL" clId="{D3A15D92-7342-41B2-B0A3-0314E8D12A9B}" dt="2022-08-30T19:31:52.795" v="1640" actId="478"/>
          <ac:spMkLst>
            <pc:docMk/>
            <pc:sldMk cId="1343654784" sldId="1236"/>
            <ac:spMk id="7" creationId="{3DBD2FB1-1106-52BE-63FD-BAACD6BC9DE3}"/>
          </ac:spMkLst>
        </pc:spChg>
        <pc:spChg chg="del">
          <ac:chgData name="Jonathan  Cosme" userId="272d5a2a-eea8-4805-b974-3aa4aa9a913a" providerId="ADAL" clId="{D3A15D92-7342-41B2-B0A3-0314E8D12A9B}" dt="2022-08-30T19:31:52.795" v="1640" actId="478"/>
          <ac:spMkLst>
            <pc:docMk/>
            <pc:sldMk cId="1343654784" sldId="1236"/>
            <ac:spMk id="8" creationId="{91566AA3-FAC9-CC3A-35E4-100BA887F8CA}"/>
          </ac:spMkLst>
        </pc:spChg>
        <pc:spChg chg="del">
          <ac:chgData name="Jonathan  Cosme" userId="272d5a2a-eea8-4805-b974-3aa4aa9a913a" providerId="ADAL" clId="{D3A15D92-7342-41B2-B0A3-0314E8D12A9B}" dt="2022-08-30T19:31:52.795" v="1640" actId="478"/>
          <ac:spMkLst>
            <pc:docMk/>
            <pc:sldMk cId="1343654784" sldId="1236"/>
            <ac:spMk id="9" creationId="{DCFBDFB8-A7F4-C611-059A-E443F48DE776}"/>
          </ac:spMkLst>
        </pc:spChg>
        <pc:spChg chg="del">
          <ac:chgData name="Jonathan  Cosme" userId="272d5a2a-eea8-4805-b974-3aa4aa9a913a" providerId="ADAL" clId="{D3A15D92-7342-41B2-B0A3-0314E8D12A9B}" dt="2022-08-30T19:31:52.795" v="1640" actId="478"/>
          <ac:spMkLst>
            <pc:docMk/>
            <pc:sldMk cId="1343654784" sldId="1236"/>
            <ac:spMk id="10" creationId="{A3F3DE79-D2FE-ECFA-70BD-D00478098B84}"/>
          </ac:spMkLst>
        </pc:spChg>
        <pc:spChg chg="mod">
          <ac:chgData name="Jonathan  Cosme" userId="272d5a2a-eea8-4805-b974-3aa4aa9a913a" providerId="ADAL" clId="{D3A15D92-7342-41B2-B0A3-0314E8D12A9B}" dt="2022-08-30T19:31:47.100" v="1639" actId="20577"/>
          <ac:spMkLst>
            <pc:docMk/>
            <pc:sldMk cId="1343654784" sldId="1236"/>
            <ac:spMk id="14" creationId="{00000000-0000-0000-0000-000000000000}"/>
          </ac:spMkLst>
        </pc:spChg>
        <pc:spChg chg="add mod">
          <ac:chgData name="Jonathan  Cosme" userId="272d5a2a-eea8-4805-b974-3aa4aa9a913a" providerId="ADAL" clId="{D3A15D92-7342-41B2-B0A3-0314E8D12A9B}" dt="2022-08-31T16:29:43.220" v="1953" actId="20577"/>
          <ac:spMkLst>
            <pc:docMk/>
            <pc:sldMk cId="1343654784" sldId="1236"/>
            <ac:spMk id="15" creationId="{AE9ED998-3103-348A-5CC8-B8875D1BCB51}"/>
          </ac:spMkLst>
        </pc:spChg>
        <pc:spChg chg="add del mod">
          <ac:chgData name="Jonathan  Cosme" userId="272d5a2a-eea8-4805-b974-3aa4aa9a913a" providerId="ADAL" clId="{D3A15D92-7342-41B2-B0A3-0314E8D12A9B}" dt="2022-08-30T20:35:59.276" v="1736" actId="478"/>
          <ac:spMkLst>
            <pc:docMk/>
            <pc:sldMk cId="1343654784" sldId="1236"/>
            <ac:spMk id="17" creationId="{1EE4DA3B-DFE5-114D-24D0-2BE3E4A3E4E5}"/>
          </ac:spMkLst>
        </pc:spChg>
        <pc:spChg chg="del">
          <ac:chgData name="Jonathan  Cosme" userId="272d5a2a-eea8-4805-b974-3aa4aa9a913a" providerId="ADAL" clId="{D3A15D92-7342-41B2-B0A3-0314E8D12A9B}" dt="2022-08-30T19:31:52.795" v="1640" actId="478"/>
          <ac:spMkLst>
            <pc:docMk/>
            <pc:sldMk cId="1343654784" sldId="1236"/>
            <ac:spMk id="47" creationId="{FAAEDCBA-76B1-24D7-EF35-E4DA94735195}"/>
          </ac:spMkLst>
        </pc:spChg>
        <pc:spChg chg="del">
          <ac:chgData name="Jonathan  Cosme" userId="272d5a2a-eea8-4805-b974-3aa4aa9a913a" providerId="ADAL" clId="{D3A15D92-7342-41B2-B0A3-0314E8D12A9B}" dt="2022-08-30T19:31:52.795" v="1640" actId="478"/>
          <ac:spMkLst>
            <pc:docMk/>
            <pc:sldMk cId="1343654784" sldId="1236"/>
            <ac:spMk id="49" creationId="{0F77A38D-DFF1-AA70-59E5-75894BD6A286}"/>
          </ac:spMkLst>
        </pc:spChg>
        <pc:spChg chg="del">
          <ac:chgData name="Jonathan  Cosme" userId="272d5a2a-eea8-4805-b974-3aa4aa9a913a" providerId="ADAL" clId="{D3A15D92-7342-41B2-B0A3-0314E8D12A9B}" dt="2022-08-30T19:31:52.795" v="1640" actId="478"/>
          <ac:spMkLst>
            <pc:docMk/>
            <pc:sldMk cId="1343654784" sldId="1236"/>
            <ac:spMk id="50" creationId="{F1D39603-9001-E2E6-3C5B-91A797A4C603}"/>
          </ac:spMkLst>
        </pc:spChg>
        <pc:spChg chg="del">
          <ac:chgData name="Jonathan  Cosme" userId="272d5a2a-eea8-4805-b974-3aa4aa9a913a" providerId="ADAL" clId="{D3A15D92-7342-41B2-B0A3-0314E8D12A9B}" dt="2022-08-30T19:31:52.795" v="1640" actId="478"/>
          <ac:spMkLst>
            <pc:docMk/>
            <pc:sldMk cId="1343654784" sldId="1236"/>
            <ac:spMk id="54" creationId="{5B4D8DB6-FED8-7EB8-B933-35B01C70A6CD}"/>
          </ac:spMkLst>
        </pc:spChg>
        <pc:spChg chg="del">
          <ac:chgData name="Jonathan  Cosme" userId="272d5a2a-eea8-4805-b974-3aa4aa9a913a" providerId="ADAL" clId="{D3A15D92-7342-41B2-B0A3-0314E8D12A9B}" dt="2022-08-30T19:31:52.795" v="1640" actId="478"/>
          <ac:spMkLst>
            <pc:docMk/>
            <pc:sldMk cId="1343654784" sldId="1236"/>
            <ac:spMk id="55" creationId="{EE1BC9DB-6407-15E4-F46F-E0EB0C5CFD35}"/>
          </ac:spMkLst>
        </pc:spChg>
        <pc:spChg chg="del">
          <ac:chgData name="Jonathan  Cosme" userId="272d5a2a-eea8-4805-b974-3aa4aa9a913a" providerId="ADAL" clId="{D3A15D92-7342-41B2-B0A3-0314E8D12A9B}" dt="2022-08-30T19:31:52.795" v="1640" actId="478"/>
          <ac:spMkLst>
            <pc:docMk/>
            <pc:sldMk cId="1343654784" sldId="1236"/>
            <ac:spMk id="56" creationId="{7314A365-3BFF-425F-3BCE-41128BA6517F}"/>
          </ac:spMkLst>
        </pc:spChg>
        <pc:spChg chg="del">
          <ac:chgData name="Jonathan  Cosme" userId="272d5a2a-eea8-4805-b974-3aa4aa9a913a" providerId="ADAL" clId="{D3A15D92-7342-41B2-B0A3-0314E8D12A9B}" dt="2022-08-30T19:31:52.795" v="1640" actId="478"/>
          <ac:spMkLst>
            <pc:docMk/>
            <pc:sldMk cId="1343654784" sldId="1236"/>
            <ac:spMk id="57" creationId="{371A5DBC-93B6-7CBB-67E0-02382FC48DE9}"/>
          </ac:spMkLst>
        </pc:spChg>
        <pc:grpChg chg="del">
          <ac:chgData name="Jonathan  Cosme" userId="272d5a2a-eea8-4805-b974-3aa4aa9a913a" providerId="ADAL" clId="{D3A15D92-7342-41B2-B0A3-0314E8D12A9B}" dt="2022-08-30T19:31:52.795" v="1640" actId="478"/>
          <ac:grpSpMkLst>
            <pc:docMk/>
            <pc:sldMk cId="1343654784" sldId="1236"/>
            <ac:grpSpMk id="11" creationId="{170320EA-FC10-E468-B001-E76F00D8A396}"/>
          </ac:grpSpMkLst>
        </pc:grpChg>
        <pc:grpChg chg="del">
          <ac:chgData name="Jonathan  Cosme" userId="272d5a2a-eea8-4805-b974-3aa4aa9a913a" providerId="ADAL" clId="{D3A15D92-7342-41B2-B0A3-0314E8D12A9B}" dt="2022-08-30T19:31:52.795" v="1640" actId="478"/>
          <ac:grpSpMkLst>
            <pc:docMk/>
            <pc:sldMk cId="1343654784" sldId="1236"/>
            <ac:grpSpMk id="12" creationId="{7B61010F-AAC1-6E21-CADB-B37DF374275F}"/>
          </ac:grpSpMkLst>
        </pc:grpChg>
        <pc:grpChg chg="del">
          <ac:chgData name="Jonathan  Cosme" userId="272d5a2a-eea8-4805-b974-3aa4aa9a913a" providerId="ADAL" clId="{D3A15D92-7342-41B2-B0A3-0314E8D12A9B}" dt="2022-08-30T19:31:52.795" v="1640" actId="478"/>
          <ac:grpSpMkLst>
            <pc:docMk/>
            <pc:sldMk cId="1343654784" sldId="1236"/>
            <ac:grpSpMk id="13" creationId="{3D2032DB-6BE7-9098-4DEF-A345838C234F}"/>
          </ac:grpSpMkLst>
        </pc:grpChg>
        <pc:picChg chg="del">
          <ac:chgData name="Jonathan  Cosme" userId="272d5a2a-eea8-4805-b974-3aa4aa9a913a" providerId="ADAL" clId="{D3A15D92-7342-41B2-B0A3-0314E8D12A9B}" dt="2022-08-30T19:31:52.795" v="1640" actId="478"/>
          <ac:picMkLst>
            <pc:docMk/>
            <pc:sldMk cId="1343654784" sldId="1236"/>
            <ac:picMk id="23" creationId="{7DCBEB43-4A04-2210-AAB2-47110CE55288}"/>
          </ac:picMkLst>
        </pc:picChg>
        <pc:picChg chg="add mod">
          <ac:chgData name="Jonathan  Cosme" userId="272d5a2a-eea8-4805-b974-3aa4aa9a913a" providerId="ADAL" clId="{D3A15D92-7342-41B2-B0A3-0314E8D12A9B}" dt="2022-08-31T16:31:43.991" v="2075" actId="1076"/>
          <ac:picMkLst>
            <pc:docMk/>
            <pc:sldMk cId="1343654784" sldId="1236"/>
            <ac:picMk id="1026" creationId="{9CBC81CB-20A4-B01F-63F6-26F375BF23A6}"/>
          </ac:picMkLst>
        </pc:picChg>
        <pc:picChg chg="add mod">
          <ac:chgData name="Jonathan  Cosme" userId="272d5a2a-eea8-4805-b974-3aa4aa9a913a" providerId="ADAL" clId="{D3A15D92-7342-41B2-B0A3-0314E8D12A9B}" dt="2022-08-31T16:31:40.843" v="2074" actId="14100"/>
          <ac:picMkLst>
            <pc:docMk/>
            <pc:sldMk cId="1343654784" sldId="1236"/>
            <ac:picMk id="1028" creationId="{B522013B-14A3-4285-AEA1-E5BACE18A90B}"/>
          </ac:picMkLst>
        </pc:picChg>
        <pc:cxnChg chg="del">
          <ac:chgData name="Jonathan  Cosme" userId="272d5a2a-eea8-4805-b974-3aa4aa9a913a" providerId="ADAL" clId="{D3A15D92-7342-41B2-B0A3-0314E8D12A9B}" dt="2022-08-30T19:31:52.795" v="1640" actId="478"/>
          <ac:cxnSpMkLst>
            <pc:docMk/>
            <pc:sldMk cId="1343654784" sldId="1236"/>
            <ac:cxnSpMk id="16" creationId="{0B2A2D56-2CFA-418B-C7DE-23A8FEA58519}"/>
          </ac:cxnSpMkLst>
        </pc:cxnChg>
        <pc:cxnChg chg="del">
          <ac:chgData name="Jonathan  Cosme" userId="272d5a2a-eea8-4805-b974-3aa4aa9a913a" providerId="ADAL" clId="{D3A15D92-7342-41B2-B0A3-0314E8D12A9B}" dt="2022-08-30T19:31:52.795" v="1640" actId="478"/>
          <ac:cxnSpMkLst>
            <pc:docMk/>
            <pc:sldMk cId="1343654784" sldId="1236"/>
            <ac:cxnSpMk id="18" creationId="{A43D08FD-3013-13FF-7087-DABCE76C1992}"/>
          </ac:cxnSpMkLst>
        </pc:cxnChg>
        <pc:cxnChg chg="del">
          <ac:chgData name="Jonathan  Cosme" userId="272d5a2a-eea8-4805-b974-3aa4aa9a913a" providerId="ADAL" clId="{D3A15D92-7342-41B2-B0A3-0314E8D12A9B}" dt="2022-08-30T19:31:52.795" v="1640" actId="478"/>
          <ac:cxnSpMkLst>
            <pc:docMk/>
            <pc:sldMk cId="1343654784" sldId="1236"/>
            <ac:cxnSpMk id="19" creationId="{45B7C727-212B-AC66-731F-A5474EC37F7F}"/>
          </ac:cxnSpMkLst>
        </pc:cxnChg>
        <pc:cxnChg chg="del">
          <ac:chgData name="Jonathan  Cosme" userId="272d5a2a-eea8-4805-b974-3aa4aa9a913a" providerId="ADAL" clId="{D3A15D92-7342-41B2-B0A3-0314E8D12A9B}" dt="2022-08-30T19:31:52.795" v="1640" actId="478"/>
          <ac:cxnSpMkLst>
            <pc:docMk/>
            <pc:sldMk cId="1343654784" sldId="1236"/>
            <ac:cxnSpMk id="21" creationId="{D1A2BE7B-612A-9F3A-E2D1-2ADB16530DCD}"/>
          </ac:cxnSpMkLst>
        </pc:cxnChg>
        <pc:cxnChg chg="del mod">
          <ac:chgData name="Jonathan  Cosme" userId="272d5a2a-eea8-4805-b974-3aa4aa9a913a" providerId="ADAL" clId="{D3A15D92-7342-41B2-B0A3-0314E8D12A9B}" dt="2022-08-30T19:31:52.795" v="1640" actId="478"/>
          <ac:cxnSpMkLst>
            <pc:docMk/>
            <pc:sldMk cId="1343654784" sldId="1236"/>
            <ac:cxnSpMk id="24" creationId="{1A438A44-77D7-E53B-6E18-327063E59B10}"/>
          </ac:cxnSpMkLst>
        </pc:cxnChg>
        <pc:cxnChg chg="del mod">
          <ac:chgData name="Jonathan  Cosme" userId="272d5a2a-eea8-4805-b974-3aa4aa9a913a" providerId="ADAL" clId="{D3A15D92-7342-41B2-B0A3-0314E8D12A9B}" dt="2022-08-30T19:31:52.795" v="1640" actId="478"/>
          <ac:cxnSpMkLst>
            <pc:docMk/>
            <pc:sldMk cId="1343654784" sldId="1236"/>
            <ac:cxnSpMk id="27" creationId="{3ABECE06-E10F-174E-F60C-9A465775E774}"/>
          </ac:cxnSpMkLst>
        </pc:cxnChg>
        <pc:cxnChg chg="del mod">
          <ac:chgData name="Jonathan  Cosme" userId="272d5a2a-eea8-4805-b974-3aa4aa9a913a" providerId="ADAL" clId="{D3A15D92-7342-41B2-B0A3-0314E8D12A9B}" dt="2022-08-30T19:31:52.795" v="1640" actId="478"/>
          <ac:cxnSpMkLst>
            <pc:docMk/>
            <pc:sldMk cId="1343654784" sldId="1236"/>
            <ac:cxnSpMk id="30" creationId="{62F48BE7-ED60-B691-2542-7CADAC66126D}"/>
          </ac:cxnSpMkLst>
        </pc:cxnChg>
        <pc:cxnChg chg="del mod">
          <ac:chgData name="Jonathan  Cosme" userId="272d5a2a-eea8-4805-b974-3aa4aa9a913a" providerId="ADAL" clId="{D3A15D92-7342-41B2-B0A3-0314E8D12A9B}" dt="2022-08-30T19:31:52.795" v="1640" actId="478"/>
          <ac:cxnSpMkLst>
            <pc:docMk/>
            <pc:sldMk cId="1343654784" sldId="1236"/>
            <ac:cxnSpMk id="40" creationId="{B2352D49-A1C6-D716-AA4A-7235255C39CC}"/>
          </ac:cxnSpMkLst>
        </pc:cxnChg>
        <pc:cxnChg chg="del mod">
          <ac:chgData name="Jonathan  Cosme" userId="272d5a2a-eea8-4805-b974-3aa4aa9a913a" providerId="ADAL" clId="{D3A15D92-7342-41B2-B0A3-0314E8D12A9B}" dt="2022-08-30T19:31:52.795" v="1640" actId="478"/>
          <ac:cxnSpMkLst>
            <pc:docMk/>
            <pc:sldMk cId="1343654784" sldId="1236"/>
            <ac:cxnSpMk id="42" creationId="{A08FAA2F-F1E8-7EC7-0232-BAFF21F00A71}"/>
          </ac:cxnSpMkLst>
        </pc:cxnChg>
        <pc:cxnChg chg="del mod">
          <ac:chgData name="Jonathan  Cosme" userId="272d5a2a-eea8-4805-b974-3aa4aa9a913a" providerId="ADAL" clId="{D3A15D92-7342-41B2-B0A3-0314E8D12A9B}" dt="2022-08-30T19:31:52.795" v="1640" actId="478"/>
          <ac:cxnSpMkLst>
            <pc:docMk/>
            <pc:sldMk cId="1343654784" sldId="1236"/>
            <ac:cxnSpMk id="44" creationId="{1765CAED-14BF-F2D3-FC01-2A7D62C00628}"/>
          </ac:cxnSpMkLst>
        </pc:cxnChg>
      </pc:sldChg>
      <pc:sldChg chg="addSp delSp modSp add mod">
        <pc:chgData name="Jonathan  Cosme" userId="272d5a2a-eea8-4805-b974-3aa4aa9a913a" providerId="ADAL" clId="{D3A15D92-7342-41B2-B0A3-0314E8D12A9B}" dt="2022-08-31T17:25:35.744" v="3038" actId="113"/>
        <pc:sldMkLst>
          <pc:docMk/>
          <pc:sldMk cId="1110957764" sldId="1237"/>
        </pc:sldMkLst>
        <pc:spChg chg="add mod">
          <ac:chgData name="Jonathan  Cosme" userId="272d5a2a-eea8-4805-b974-3aa4aa9a913a" providerId="ADAL" clId="{D3A15D92-7342-41B2-B0A3-0314E8D12A9B}" dt="2022-08-31T17:22:57.892" v="2790" actId="164"/>
          <ac:spMkLst>
            <pc:docMk/>
            <pc:sldMk cId="1110957764" sldId="1237"/>
            <ac:spMk id="2" creationId="{FC001088-140A-9BEA-CEA4-4630A7D23079}"/>
          </ac:spMkLst>
        </pc:spChg>
        <pc:spChg chg="add del mod">
          <ac:chgData name="Jonathan  Cosme" userId="272d5a2a-eea8-4805-b974-3aa4aa9a913a" providerId="ADAL" clId="{D3A15D92-7342-41B2-B0A3-0314E8D12A9B}" dt="2022-08-31T17:23:04.094" v="2792"/>
          <ac:spMkLst>
            <pc:docMk/>
            <pc:sldMk cId="1110957764" sldId="1237"/>
            <ac:spMk id="4" creationId="{A9DEDD7B-88F6-E314-F358-AB99ABBD93C9}"/>
          </ac:spMkLst>
        </pc:spChg>
        <pc:spChg chg="add mod">
          <ac:chgData name="Jonathan  Cosme" userId="272d5a2a-eea8-4805-b974-3aa4aa9a913a" providerId="ADAL" clId="{D3A15D92-7342-41B2-B0A3-0314E8D12A9B}" dt="2022-08-31T17:25:31.720" v="3037" actId="113"/>
          <ac:spMkLst>
            <pc:docMk/>
            <pc:sldMk cId="1110957764" sldId="1237"/>
            <ac:spMk id="5" creationId="{051FA4D4-F357-309B-872E-01E83A283D00}"/>
          </ac:spMkLst>
        </pc:spChg>
        <pc:spChg chg="add mod">
          <ac:chgData name="Jonathan  Cosme" userId="272d5a2a-eea8-4805-b974-3aa4aa9a913a" providerId="ADAL" clId="{D3A15D92-7342-41B2-B0A3-0314E8D12A9B}" dt="2022-08-31T17:25:02.535" v="3027" actId="14100"/>
          <ac:spMkLst>
            <pc:docMk/>
            <pc:sldMk cId="1110957764" sldId="1237"/>
            <ac:spMk id="6" creationId="{0EF62412-D7ED-D626-CC63-6053001DEE7D}"/>
          </ac:spMkLst>
        </pc:spChg>
        <pc:spChg chg="del">
          <ac:chgData name="Jonathan  Cosme" userId="272d5a2a-eea8-4805-b974-3aa4aa9a913a" providerId="ADAL" clId="{D3A15D92-7342-41B2-B0A3-0314E8D12A9B}" dt="2022-08-31T16:46:58.966" v="2725" actId="478"/>
          <ac:spMkLst>
            <pc:docMk/>
            <pc:sldMk cId="1110957764" sldId="1237"/>
            <ac:spMk id="8" creationId="{E5E22206-E2A0-D15D-C6CC-212A76AD9D7A}"/>
          </ac:spMkLst>
        </pc:spChg>
        <pc:spChg chg="del">
          <ac:chgData name="Jonathan  Cosme" userId="272d5a2a-eea8-4805-b974-3aa4aa9a913a" providerId="ADAL" clId="{D3A15D92-7342-41B2-B0A3-0314E8D12A9B}" dt="2022-08-31T16:46:58.966" v="2725" actId="478"/>
          <ac:spMkLst>
            <pc:docMk/>
            <pc:sldMk cId="1110957764" sldId="1237"/>
            <ac:spMk id="9" creationId="{EC2C8E20-FCD2-346A-87B9-9C23CA210CB9}"/>
          </ac:spMkLst>
        </pc:spChg>
        <pc:spChg chg="add mod">
          <ac:chgData name="Jonathan  Cosme" userId="272d5a2a-eea8-4805-b974-3aa4aa9a913a" providerId="ADAL" clId="{D3A15D92-7342-41B2-B0A3-0314E8D12A9B}" dt="2022-08-31T17:25:35.744" v="3038" actId="113"/>
          <ac:spMkLst>
            <pc:docMk/>
            <pc:sldMk cId="1110957764" sldId="1237"/>
            <ac:spMk id="10" creationId="{F18AAD66-8C7F-1517-6769-7FB7338E442E}"/>
          </ac:spMkLst>
        </pc:spChg>
        <pc:spChg chg="mod">
          <ac:chgData name="Jonathan  Cosme" userId="272d5a2a-eea8-4805-b974-3aa4aa9a913a" providerId="ADAL" clId="{D3A15D92-7342-41B2-B0A3-0314E8D12A9B}" dt="2022-08-31T16:47:17.659" v="2747" actId="207"/>
          <ac:spMkLst>
            <pc:docMk/>
            <pc:sldMk cId="1110957764" sldId="1237"/>
            <ac:spMk id="14" creationId="{00000000-0000-0000-0000-000000000000}"/>
          </ac:spMkLst>
        </pc:spChg>
        <pc:spChg chg="del">
          <ac:chgData name="Jonathan  Cosme" userId="272d5a2a-eea8-4805-b974-3aa4aa9a913a" providerId="ADAL" clId="{D3A15D92-7342-41B2-B0A3-0314E8D12A9B}" dt="2022-08-31T16:46:58.966" v="2725" actId="478"/>
          <ac:spMkLst>
            <pc:docMk/>
            <pc:sldMk cId="1110957764" sldId="1237"/>
            <ac:spMk id="48" creationId="{00000000-0000-0000-0000-000000000000}"/>
          </ac:spMkLst>
        </pc:spChg>
        <pc:grpChg chg="add mod">
          <ac:chgData name="Jonathan  Cosme" userId="272d5a2a-eea8-4805-b974-3aa4aa9a913a" providerId="ADAL" clId="{D3A15D92-7342-41B2-B0A3-0314E8D12A9B}" dt="2022-08-31T17:22:57.892" v="2790" actId="164"/>
          <ac:grpSpMkLst>
            <pc:docMk/>
            <pc:sldMk cId="1110957764" sldId="1237"/>
            <ac:grpSpMk id="3" creationId="{22133461-32B3-78FB-D40D-E154707574F4}"/>
          </ac:grpSpMkLst>
        </pc:grpChg>
        <pc:picChg chg="del">
          <ac:chgData name="Jonathan  Cosme" userId="272d5a2a-eea8-4805-b974-3aa4aa9a913a" providerId="ADAL" clId="{D3A15D92-7342-41B2-B0A3-0314E8D12A9B}" dt="2022-08-31T16:46:58.966" v="2725" actId="478"/>
          <ac:picMkLst>
            <pc:docMk/>
            <pc:sldMk cId="1110957764" sldId="1237"/>
            <ac:picMk id="12" creationId="{448B0ECF-7129-E418-AE55-60B8D880B8C1}"/>
          </ac:picMkLst>
        </pc:picChg>
        <pc:picChg chg="del">
          <ac:chgData name="Jonathan  Cosme" userId="272d5a2a-eea8-4805-b974-3aa4aa9a913a" providerId="ADAL" clId="{D3A15D92-7342-41B2-B0A3-0314E8D12A9B}" dt="2022-08-31T16:46:58.966" v="2725" actId="478"/>
          <ac:picMkLst>
            <pc:docMk/>
            <pc:sldMk cId="1110957764" sldId="1237"/>
            <ac:picMk id="15" creationId="{A4007238-92B9-DB1B-8A18-B67ED53884B0}"/>
          </ac:picMkLst>
        </pc:picChg>
        <pc:picChg chg="add del mod">
          <ac:chgData name="Jonathan  Cosme" userId="272d5a2a-eea8-4805-b974-3aa4aa9a913a" providerId="ADAL" clId="{D3A15D92-7342-41B2-B0A3-0314E8D12A9B}" dt="2022-08-31T17:22:27.555" v="2781" actId="478"/>
          <ac:picMkLst>
            <pc:docMk/>
            <pc:sldMk cId="1110957764" sldId="1237"/>
            <ac:picMk id="3074" creationId="{35F6C239-EA43-6A01-3C1F-8933BF137251}"/>
          </ac:picMkLst>
        </pc:picChg>
        <pc:picChg chg="add mod">
          <ac:chgData name="Jonathan  Cosme" userId="272d5a2a-eea8-4805-b974-3aa4aa9a913a" providerId="ADAL" clId="{D3A15D92-7342-41B2-B0A3-0314E8D12A9B}" dt="2022-08-31T17:22:57.892" v="2790" actId="164"/>
          <ac:picMkLst>
            <pc:docMk/>
            <pc:sldMk cId="1110957764" sldId="1237"/>
            <ac:picMk id="3076" creationId="{1A2CF240-7663-8A8D-98A0-3A017874E2F4}"/>
          </ac:picMkLst>
        </pc:picChg>
        <pc:cxnChg chg="add mod">
          <ac:chgData name="Jonathan  Cosme" userId="272d5a2a-eea8-4805-b974-3aa4aa9a913a" providerId="ADAL" clId="{D3A15D92-7342-41B2-B0A3-0314E8D12A9B}" dt="2022-08-31T17:25:05.644" v="3028" actId="14100"/>
          <ac:cxnSpMkLst>
            <pc:docMk/>
            <pc:sldMk cId="1110957764" sldId="1237"/>
            <ac:cxnSpMk id="7" creationId="{C7D079AE-5378-05F9-DA62-833D4416EA6E}"/>
          </ac:cxnSpMkLst>
        </pc:cxnChg>
        <pc:cxnChg chg="add mod">
          <ac:chgData name="Jonathan  Cosme" userId="272d5a2a-eea8-4805-b974-3aa4aa9a913a" providerId="ADAL" clId="{D3A15D92-7342-41B2-B0A3-0314E8D12A9B}" dt="2022-08-31T17:25:17.621" v="3033" actId="1076"/>
          <ac:cxnSpMkLst>
            <pc:docMk/>
            <pc:sldMk cId="1110957764" sldId="1237"/>
            <ac:cxnSpMk id="17" creationId="{EFC1CC3D-9E0C-3E10-36F6-355A447A9324}"/>
          </ac:cxnSpMkLst>
        </pc:cxnChg>
      </pc:sldChg>
      <pc:sldChg chg="addSp delSp modSp add mod">
        <pc:chgData name="Jonathan  Cosme" userId="272d5a2a-eea8-4805-b974-3aa4aa9a913a" providerId="ADAL" clId="{D3A15D92-7342-41B2-B0A3-0314E8D12A9B}" dt="2022-08-31T17:52:04.133" v="4050" actId="1076"/>
        <pc:sldMkLst>
          <pc:docMk/>
          <pc:sldMk cId="115353411" sldId="1238"/>
        </pc:sldMkLst>
        <pc:spChg chg="del">
          <ac:chgData name="Jonathan  Cosme" userId="272d5a2a-eea8-4805-b974-3aa4aa9a913a" providerId="ADAL" clId="{D3A15D92-7342-41B2-B0A3-0314E8D12A9B}" dt="2022-08-31T17:28:40.415" v="3068" actId="478"/>
          <ac:spMkLst>
            <pc:docMk/>
            <pc:sldMk cId="115353411" sldId="1238"/>
            <ac:spMk id="5" creationId="{051FA4D4-F357-309B-872E-01E83A283D00}"/>
          </ac:spMkLst>
        </pc:spChg>
        <pc:spChg chg="del">
          <ac:chgData name="Jonathan  Cosme" userId="272d5a2a-eea8-4805-b974-3aa4aa9a913a" providerId="ADAL" clId="{D3A15D92-7342-41B2-B0A3-0314E8D12A9B}" dt="2022-08-31T17:28:40.415" v="3068" actId="478"/>
          <ac:spMkLst>
            <pc:docMk/>
            <pc:sldMk cId="115353411" sldId="1238"/>
            <ac:spMk id="6" creationId="{0EF62412-D7ED-D626-CC63-6053001DEE7D}"/>
          </ac:spMkLst>
        </pc:spChg>
        <pc:spChg chg="del">
          <ac:chgData name="Jonathan  Cosme" userId="272d5a2a-eea8-4805-b974-3aa4aa9a913a" providerId="ADAL" clId="{D3A15D92-7342-41B2-B0A3-0314E8D12A9B}" dt="2022-08-31T17:28:40.415" v="3068" actId="478"/>
          <ac:spMkLst>
            <pc:docMk/>
            <pc:sldMk cId="115353411" sldId="1238"/>
            <ac:spMk id="10" creationId="{F18AAD66-8C7F-1517-6769-7FB7338E442E}"/>
          </ac:spMkLst>
        </pc:spChg>
        <pc:spChg chg="add mod">
          <ac:chgData name="Jonathan  Cosme" userId="272d5a2a-eea8-4805-b974-3aa4aa9a913a" providerId="ADAL" clId="{D3A15D92-7342-41B2-B0A3-0314E8D12A9B}" dt="2022-08-31T17:41:45.974" v="3463" actId="1076"/>
          <ac:spMkLst>
            <pc:docMk/>
            <pc:sldMk cId="115353411" sldId="1238"/>
            <ac:spMk id="12" creationId="{1B45AA17-1693-C9FC-4F2B-F1BDD6FFBA69}"/>
          </ac:spMkLst>
        </pc:spChg>
        <pc:spChg chg="add mod">
          <ac:chgData name="Jonathan  Cosme" userId="272d5a2a-eea8-4805-b974-3aa4aa9a913a" providerId="ADAL" clId="{D3A15D92-7342-41B2-B0A3-0314E8D12A9B}" dt="2022-08-31T17:51:17.142" v="3970" actId="1076"/>
          <ac:spMkLst>
            <pc:docMk/>
            <pc:sldMk cId="115353411" sldId="1238"/>
            <ac:spMk id="13" creationId="{1B70BE09-7756-7231-E8BB-7198C5A9A61F}"/>
          </ac:spMkLst>
        </pc:spChg>
        <pc:spChg chg="mod">
          <ac:chgData name="Jonathan  Cosme" userId="272d5a2a-eea8-4805-b974-3aa4aa9a913a" providerId="ADAL" clId="{D3A15D92-7342-41B2-B0A3-0314E8D12A9B}" dt="2022-08-31T17:28:36.293" v="3067" actId="313"/>
          <ac:spMkLst>
            <pc:docMk/>
            <pc:sldMk cId="115353411" sldId="1238"/>
            <ac:spMk id="14" creationId="{00000000-0000-0000-0000-000000000000}"/>
          </ac:spMkLst>
        </pc:spChg>
        <pc:spChg chg="add mod">
          <ac:chgData name="Jonathan  Cosme" userId="272d5a2a-eea8-4805-b974-3aa4aa9a913a" providerId="ADAL" clId="{D3A15D92-7342-41B2-B0A3-0314E8D12A9B}" dt="2022-08-31T17:51:57.372" v="4049" actId="1076"/>
          <ac:spMkLst>
            <pc:docMk/>
            <pc:sldMk cId="115353411" sldId="1238"/>
            <ac:spMk id="15" creationId="{79B8DAB9-4168-2812-CB02-B97E316DCA73}"/>
          </ac:spMkLst>
        </pc:spChg>
        <pc:spChg chg="add mod">
          <ac:chgData name="Jonathan  Cosme" userId="272d5a2a-eea8-4805-b974-3aa4aa9a913a" providerId="ADAL" clId="{D3A15D92-7342-41B2-B0A3-0314E8D12A9B}" dt="2022-08-31T17:52:04.133" v="4050" actId="1076"/>
          <ac:spMkLst>
            <pc:docMk/>
            <pc:sldMk cId="115353411" sldId="1238"/>
            <ac:spMk id="16" creationId="{66BDFA3B-F37B-08D7-9320-1C69F874BBF2}"/>
          </ac:spMkLst>
        </pc:spChg>
        <pc:spChg chg="add mod">
          <ac:chgData name="Jonathan  Cosme" userId="272d5a2a-eea8-4805-b974-3aa4aa9a913a" providerId="ADAL" clId="{D3A15D92-7342-41B2-B0A3-0314E8D12A9B}" dt="2022-08-31T17:51:51.813" v="4048" actId="1076"/>
          <ac:spMkLst>
            <pc:docMk/>
            <pc:sldMk cId="115353411" sldId="1238"/>
            <ac:spMk id="18" creationId="{06773425-6814-6CC7-95FA-E52BBCE413FC}"/>
          </ac:spMkLst>
        </pc:spChg>
        <pc:spChg chg="add mod">
          <ac:chgData name="Jonathan  Cosme" userId="272d5a2a-eea8-4805-b974-3aa4aa9a913a" providerId="ADAL" clId="{D3A15D92-7342-41B2-B0A3-0314E8D12A9B}" dt="2022-08-31T17:51:45.727" v="4046" actId="20577"/>
          <ac:spMkLst>
            <pc:docMk/>
            <pc:sldMk cId="115353411" sldId="1238"/>
            <ac:spMk id="19" creationId="{8486C634-9A50-E327-45CC-4AD298A9CC73}"/>
          </ac:spMkLst>
        </pc:spChg>
        <pc:grpChg chg="del">
          <ac:chgData name="Jonathan  Cosme" userId="272d5a2a-eea8-4805-b974-3aa4aa9a913a" providerId="ADAL" clId="{D3A15D92-7342-41B2-B0A3-0314E8D12A9B}" dt="2022-08-31T17:28:40.415" v="3068" actId="478"/>
          <ac:grpSpMkLst>
            <pc:docMk/>
            <pc:sldMk cId="115353411" sldId="1238"/>
            <ac:grpSpMk id="3" creationId="{22133461-32B3-78FB-D40D-E154707574F4}"/>
          </ac:grpSpMkLst>
        </pc:grpChg>
        <pc:picChg chg="add del mod">
          <ac:chgData name="Jonathan  Cosme" userId="272d5a2a-eea8-4805-b974-3aa4aa9a913a" providerId="ADAL" clId="{D3A15D92-7342-41B2-B0A3-0314E8D12A9B}" dt="2022-08-31T17:36:04.270" v="3078" actId="478"/>
          <ac:picMkLst>
            <pc:docMk/>
            <pc:sldMk cId="115353411" sldId="1238"/>
            <ac:picMk id="8" creationId="{4D6028D2-2B3C-A11B-328B-9366542189C8}"/>
          </ac:picMkLst>
        </pc:picChg>
        <pc:picChg chg="add mod">
          <ac:chgData name="Jonathan  Cosme" userId="272d5a2a-eea8-4805-b974-3aa4aa9a913a" providerId="ADAL" clId="{D3A15D92-7342-41B2-B0A3-0314E8D12A9B}" dt="2022-08-31T17:51:13.090" v="3969" actId="1076"/>
          <ac:picMkLst>
            <pc:docMk/>
            <pc:sldMk cId="115353411" sldId="1238"/>
            <ac:picMk id="11" creationId="{D91C862F-D22F-DD38-3BA2-2A7351538350}"/>
          </ac:picMkLst>
        </pc:picChg>
        <pc:cxnChg chg="del">
          <ac:chgData name="Jonathan  Cosme" userId="272d5a2a-eea8-4805-b974-3aa4aa9a913a" providerId="ADAL" clId="{D3A15D92-7342-41B2-B0A3-0314E8D12A9B}" dt="2022-08-31T17:28:40.415" v="3068" actId="478"/>
          <ac:cxnSpMkLst>
            <pc:docMk/>
            <pc:sldMk cId="115353411" sldId="1238"/>
            <ac:cxnSpMk id="7" creationId="{C7D079AE-5378-05F9-DA62-833D4416EA6E}"/>
          </ac:cxnSpMkLst>
        </pc:cxnChg>
        <pc:cxnChg chg="del">
          <ac:chgData name="Jonathan  Cosme" userId="272d5a2a-eea8-4805-b974-3aa4aa9a913a" providerId="ADAL" clId="{D3A15D92-7342-41B2-B0A3-0314E8D12A9B}" dt="2022-08-31T17:28:40.415" v="3068" actId="478"/>
          <ac:cxnSpMkLst>
            <pc:docMk/>
            <pc:sldMk cId="115353411" sldId="1238"/>
            <ac:cxnSpMk id="17" creationId="{EFC1CC3D-9E0C-3E10-36F6-355A447A9324}"/>
          </ac:cxnSpMkLst>
        </pc:cxnChg>
      </pc:sldChg>
      <pc:sldChg chg="addSp delSp modSp add mod">
        <pc:chgData name="Jonathan  Cosme" userId="272d5a2a-eea8-4805-b974-3aa4aa9a913a" providerId="ADAL" clId="{D3A15D92-7342-41B2-B0A3-0314E8D12A9B}" dt="2022-08-31T17:53:23.423" v="4058" actId="6549"/>
        <pc:sldMkLst>
          <pc:docMk/>
          <pc:sldMk cId="958259125" sldId="1239"/>
        </pc:sldMkLst>
        <pc:spChg chg="add mod">
          <ac:chgData name="Jonathan  Cosme" userId="272d5a2a-eea8-4805-b974-3aa4aa9a913a" providerId="ADAL" clId="{D3A15D92-7342-41B2-B0A3-0314E8D12A9B}" dt="2022-08-31T17:47:58.039" v="3942" actId="14100"/>
          <ac:spMkLst>
            <pc:docMk/>
            <pc:sldMk cId="958259125" sldId="1239"/>
            <ac:spMk id="2" creationId="{0E6D057B-4795-054E-2473-FA747B4B4513}"/>
          </ac:spMkLst>
        </pc:spChg>
        <pc:spChg chg="add mod">
          <ac:chgData name="Jonathan  Cosme" userId="272d5a2a-eea8-4805-b974-3aa4aa9a913a" providerId="ADAL" clId="{D3A15D92-7342-41B2-B0A3-0314E8D12A9B}" dt="2022-08-31T17:53:23.423" v="4058" actId="6549"/>
          <ac:spMkLst>
            <pc:docMk/>
            <pc:sldMk cId="958259125" sldId="1239"/>
            <ac:spMk id="3" creationId="{770662E3-84A7-DAAD-0258-6CD54A99CBE1}"/>
          </ac:spMkLst>
        </pc:spChg>
        <pc:spChg chg="add mod">
          <ac:chgData name="Jonathan  Cosme" userId="272d5a2a-eea8-4805-b974-3aa4aa9a913a" providerId="ADAL" clId="{D3A15D92-7342-41B2-B0A3-0314E8D12A9B}" dt="2022-08-31T17:48:46.332" v="3957" actId="1076"/>
          <ac:spMkLst>
            <pc:docMk/>
            <pc:sldMk cId="958259125" sldId="1239"/>
            <ac:spMk id="4" creationId="{A1C683BE-CF76-CEFF-0CB0-2F006AF34E10}"/>
          </ac:spMkLst>
        </pc:spChg>
        <pc:spChg chg="add mod">
          <ac:chgData name="Jonathan  Cosme" userId="272d5a2a-eea8-4805-b974-3aa4aa9a913a" providerId="ADAL" clId="{D3A15D92-7342-41B2-B0A3-0314E8D12A9B}" dt="2022-08-31T17:48:37.143" v="3954" actId="164"/>
          <ac:spMkLst>
            <pc:docMk/>
            <pc:sldMk cId="958259125" sldId="1239"/>
            <ac:spMk id="5" creationId="{763A5DC4-2BF6-A39E-4AE8-D2CA9E164EC0}"/>
          </ac:spMkLst>
        </pc:spChg>
        <pc:spChg chg="add mod">
          <ac:chgData name="Jonathan  Cosme" userId="272d5a2a-eea8-4805-b974-3aa4aa9a913a" providerId="ADAL" clId="{D3A15D92-7342-41B2-B0A3-0314E8D12A9B}" dt="2022-08-31T17:48:37.143" v="3954" actId="164"/>
          <ac:spMkLst>
            <pc:docMk/>
            <pc:sldMk cId="958259125" sldId="1239"/>
            <ac:spMk id="10" creationId="{EB018CC4-FB68-7203-6FDC-5C857C0B0E26}"/>
          </ac:spMkLst>
        </pc:spChg>
        <pc:spChg chg="mod">
          <ac:chgData name="Jonathan  Cosme" userId="272d5a2a-eea8-4805-b974-3aa4aa9a913a" providerId="ADAL" clId="{D3A15D92-7342-41B2-B0A3-0314E8D12A9B}" dt="2022-08-31T17:43:30.004" v="3616" actId="20577"/>
          <ac:spMkLst>
            <pc:docMk/>
            <pc:sldMk cId="958259125" sldId="1239"/>
            <ac:spMk id="12" creationId="{1B45AA17-1693-C9FC-4F2B-F1BDD6FFBA69}"/>
          </ac:spMkLst>
        </pc:spChg>
        <pc:spChg chg="mod">
          <ac:chgData name="Jonathan  Cosme" userId="272d5a2a-eea8-4805-b974-3aa4aa9a913a" providerId="ADAL" clId="{D3A15D92-7342-41B2-B0A3-0314E8D12A9B}" dt="2022-08-31T17:47:17.448" v="3926" actId="14100"/>
          <ac:spMkLst>
            <pc:docMk/>
            <pc:sldMk cId="958259125" sldId="1239"/>
            <ac:spMk id="13" creationId="{1B70BE09-7756-7231-E8BB-7198C5A9A61F}"/>
          </ac:spMkLst>
        </pc:spChg>
        <pc:spChg chg="del">
          <ac:chgData name="Jonathan  Cosme" userId="272d5a2a-eea8-4805-b974-3aa4aa9a913a" providerId="ADAL" clId="{D3A15D92-7342-41B2-B0A3-0314E8D12A9B}" dt="2022-08-31T17:44:33.119" v="3686" actId="478"/>
          <ac:spMkLst>
            <pc:docMk/>
            <pc:sldMk cId="958259125" sldId="1239"/>
            <ac:spMk id="15" creationId="{79B8DAB9-4168-2812-CB02-B97E316DCA73}"/>
          </ac:spMkLst>
        </pc:spChg>
        <pc:spChg chg="del">
          <ac:chgData name="Jonathan  Cosme" userId="272d5a2a-eea8-4805-b974-3aa4aa9a913a" providerId="ADAL" clId="{D3A15D92-7342-41B2-B0A3-0314E8D12A9B}" dt="2022-08-31T17:44:33.119" v="3686" actId="478"/>
          <ac:spMkLst>
            <pc:docMk/>
            <pc:sldMk cId="958259125" sldId="1239"/>
            <ac:spMk id="16" creationId="{66BDFA3B-F37B-08D7-9320-1C69F874BBF2}"/>
          </ac:spMkLst>
        </pc:spChg>
        <pc:spChg chg="add mod">
          <ac:chgData name="Jonathan  Cosme" userId="272d5a2a-eea8-4805-b974-3aa4aa9a913a" providerId="ADAL" clId="{D3A15D92-7342-41B2-B0A3-0314E8D12A9B}" dt="2022-08-31T17:48:37.143" v="3954" actId="164"/>
          <ac:spMkLst>
            <pc:docMk/>
            <pc:sldMk cId="958259125" sldId="1239"/>
            <ac:spMk id="17" creationId="{F19A40FF-B256-AC6C-6078-40F47CB15F38}"/>
          </ac:spMkLst>
        </pc:spChg>
        <pc:spChg chg="add mod">
          <ac:chgData name="Jonathan  Cosme" userId="272d5a2a-eea8-4805-b974-3aa4aa9a913a" providerId="ADAL" clId="{D3A15D92-7342-41B2-B0A3-0314E8D12A9B}" dt="2022-08-31T17:48:37.143" v="3954" actId="164"/>
          <ac:spMkLst>
            <pc:docMk/>
            <pc:sldMk cId="958259125" sldId="1239"/>
            <ac:spMk id="18" creationId="{272AC804-99EF-8BA6-D8E3-1E79AF1FA046}"/>
          </ac:spMkLst>
        </pc:spChg>
        <pc:spChg chg="add del mod">
          <ac:chgData name="Jonathan  Cosme" userId="272d5a2a-eea8-4805-b974-3aa4aa9a913a" providerId="ADAL" clId="{D3A15D92-7342-41B2-B0A3-0314E8D12A9B}" dt="2022-08-31T17:51:03.196" v="3967" actId="21"/>
          <ac:spMkLst>
            <pc:docMk/>
            <pc:sldMk cId="958259125" sldId="1239"/>
            <ac:spMk id="33" creationId="{072DDF8B-822A-FFC1-C6BE-E264624CC794}"/>
          </ac:spMkLst>
        </pc:spChg>
        <pc:grpChg chg="add mod">
          <ac:chgData name="Jonathan  Cosme" userId="272d5a2a-eea8-4805-b974-3aa4aa9a913a" providerId="ADAL" clId="{D3A15D92-7342-41B2-B0A3-0314E8D12A9B}" dt="2022-08-31T17:48:37.143" v="3954" actId="164"/>
          <ac:grpSpMkLst>
            <pc:docMk/>
            <pc:sldMk cId="958259125" sldId="1239"/>
            <ac:grpSpMk id="27" creationId="{5EAB0CA9-6741-278D-663C-E09D6EE7D339}"/>
          </ac:grpSpMkLst>
        </pc:grpChg>
        <pc:picChg chg="mod">
          <ac:chgData name="Jonathan  Cosme" userId="272d5a2a-eea8-4805-b974-3aa4aa9a913a" providerId="ADAL" clId="{D3A15D92-7342-41B2-B0A3-0314E8D12A9B}" dt="2022-08-31T17:48:37.143" v="3954" actId="164"/>
          <ac:picMkLst>
            <pc:docMk/>
            <pc:sldMk cId="958259125" sldId="1239"/>
            <ac:picMk id="11" creationId="{D91C862F-D22F-DD38-3BA2-2A7351538350}"/>
          </ac:picMkLst>
        </pc:picChg>
        <pc:cxnChg chg="add mod">
          <ac:chgData name="Jonathan  Cosme" userId="272d5a2a-eea8-4805-b974-3aa4aa9a913a" providerId="ADAL" clId="{D3A15D92-7342-41B2-B0A3-0314E8D12A9B}" dt="2022-08-31T17:47:20.466" v="3927" actId="14100"/>
          <ac:cxnSpMkLst>
            <pc:docMk/>
            <pc:sldMk cId="958259125" sldId="1239"/>
            <ac:cxnSpMk id="6" creationId="{312EFF2E-FD6C-87B3-0488-7C542E7740A4}"/>
          </ac:cxnSpMkLst>
        </pc:cxnChg>
        <pc:cxnChg chg="add mod">
          <ac:chgData name="Jonathan  Cosme" userId="272d5a2a-eea8-4805-b974-3aa4aa9a913a" providerId="ADAL" clId="{D3A15D92-7342-41B2-B0A3-0314E8D12A9B}" dt="2022-08-31T17:48:05.274" v="3944" actId="14100"/>
          <ac:cxnSpMkLst>
            <pc:docMk/>
            <pc:sldMk cId="958259125" sldId="1239"/>
            <ac:cxnSpMk id="19" creationId="{9578C902-0E21-D987-C71C-AD6C79B38795}"/>
          </ac:cxnSpMkLst>
        </pc:cxnChg>
        <pc:cxnChg chg="add mod">
          <ac:chgData name="Jonathan  Cosme" userId="272d5a2a-eea8-4805-b974-3aa4aa9a913a" providerId="ADAL" clId="{D3A15D92-7342-41B2-B0A3-0314E8D12A9B}" dt="2022-08-31T17:53:19.191" v="4057" actId="14100"/>
          <ac:cxnSpMkLst>
            <pc:docMk/>
            <pc:sldMk cId="958259125" sldId="1239"/>
            <ac:cxnSpMk id="22" creationId="{38E775EF-D8D5-5143-5FA8-295F4209EAF2}"/>
          </ac:cxnSpMkLst>
        </pc:cxnChg>
        <pc:cxnChg chg="add mod">
          <ac:chgData name="Jonathan  Cosme" userId="272d5a2a-eea8-4805-b974-3aa4aa9a913a" providerId="ADAL" clId="{D3A15D92-7342-41B2-B0A3-0314E8D12A9B}" dt="2022-08-31T17:48:46.332" v="3957" actId="1076"/>
          <ac:cxnSpMkLst>
            <pc:docMk/>
            <pc:sldMk cId="958259125" sldId="1239"/>
            <ac:cxnSpMk id="26" creationId="{5E34F18B-3D8C-C714-AB59-BA35DD3B0A4F}"/>
          </ac:cxnSpMkLst>
        </pc:cxnChg>
      </pc:sldChg>
      <pc:sldChg chg="addSp delSp modSp add mod">
        <pc:chgData name="Jonathan  Cosme" userId="272d5a2a-eea8-4805-b974-3aa4aa9a913a" providerId="ADAL" clId="{D3A15D92-7342-41B2-B0A3-0314E8D12A9B}" dt="2022-08-31T20:09:57.197" v="5756" actId="113"/>
        <pc:sldMkLst>
          <pc:docMk/>
          <pc:sldMk cId="1183752659" sldId="1240"/>
        </pc:sldMkLst>
        <pc:spChg chg="del">
          <ac:chgData name="Jonathan  Cosme" userId="272d5a2a-eea8-4805-b974-3aa4aa9a913a" providerId="ADAL" clId="{D3A15D92-7342-41B2-B0A3-0314E8D12A9B}" dt="2022-08-31T18:10:24.803" v="4084" actId="478"/>
          <ac:spMkLst>
            <pc:docMk/>
            <pc:sldMk cId="1183752659" sldId="1240"/>
            <ac:spMk id="2" creationId="{0E6D057B-4795-054E-2473-FA747B4B4513}"/>
          </ac:spMkLst>
        </pc:spChg>
        <pc:spChg chg="del">
          <ac:chgData name="Jonathan  Cosme" userId="272d5a2a-eea8-4805-b974-3aa4aa9a913a" providerId="ADAL" clId="{D3A15D92-7342-41B2-B0A3-0314E8D12A9B}" dt="2022-08-31T18:10:33.071" v="4086" actId="478"/>
          <ac:spMkLst>
            <pc:docMk/>
            <pc:sldMk cId="1183752659" sldId="1240"/>
            <ac:spMk id="3" creationId="{770662E3-84A7-DAAD-0258-6CD54A99CBE1}"/>
          </ac:spMkLst>
        </pc:spChg>
        <pc:spChg chg="del">
          <ac:chgData name="Jonathan  Cosme" userId="272d5a2a-eea8-4805-b974-3aa4aa9a913a" providerId="ADAL" clId="{D3A15D92-7342-41B2-B0A3-0314E8D12A9B}" dt="2022-08-31T18:10:33.071" v="4086" actId="478"/>
          <ac:spMkLst>
            <pc:docMk/>
            <pc:sldMk cId="1183752659" sldId="1240"/>
            <ac:spMk id="4" creationId="{A1C683BE-CF76-CEFF-0CB0-2F006AF34E10}"/>
          </ac:spMkLst>
        </pc:spChg>
        <pc:spChg chg="mod topLvl">
          <ac:chgData name="Jonathan  Cosme" userId="272d5a2a-eea8-4805-b974-3aa4aa9a913a" providerId="ADAL" clId="{D3A15D92-7342-41B2-B0A3-0314E8D12A9B}" dt="2022-08-31T18:11:05.947" v="4095" actId="164"/>
          <ac:spMkLst>
            <pc:docMk/>
            <pc:sldMk cId="1183752659" sldId="1240"/>
            <ac:spMk id="5" creationId="{763A5DC4-2BF6-A39E-4AE8-D2CA9E164EC0}"/>
          </ac:spMkLst>
        </pc:spChg>
        <pc:spChg chg="add mod">
          <ac:chgData name="Jonathan  Cosme" userId="272d5a2a-eea8-4805-b974-3aa4aa9a913a" providerId="ADAL" clId="{D3A15D92-7342-41B2-B0A3-0314E8D12A9B}" dt="2022-08-31T18:11:05.947" v="4095" actId="164"/>
          <ac:spMkLst>
            <pc:docMk/>
            <pc:sldMk cId="1183752659" sldId="1240"/>
            <ac:spMk id="7" creationId="{1C1BB13A-C010-42CE-8693-44DFBA5CAA0D}"/>
          </ac:spMkLst>
        </pc:spChg>
        <pc:spChg chg="add mod">
          <ac:chgData name="Jonathan  Cosme" userId="272d5a2a-eea8-4805-b974-3aa4aa9a913a" providerId="ADAL" clId="{D3A15D92-7342-41B2-B0A3-0314E8D12A9B}" dt="2022-08-31T18:11:05.947" v="4095" actId="164"/>
          <ac:spMkLst>
            <pc:docMk/>
            <pc:sldMk cId="1183752659" sldId="1240"/>
            <ac:spMk id="8" creationId="{F836E376-026C-5CD7-D01E-10192A8AABD6}"/>
          </ac:spMkLst>
        </pc:spChg>
        <pc:spChg chg="add mod">
          <ac:chgData name="Jonathan  Cosme" userId="272d5a2a-eea8-4805-b974-3aa4aa9a913a" providerId="ADAL" clId="{D3A15D92-7342-41B2-B0A3-0314E8D12A9B}" dt="2022-08-31T18:11:05.947" v="4095" actId="164"/>
          <ac:spMkLst>
            <pc:docMk/>
            <pc:sldMk cId="1183752659" sldId="1240"/>
            <ac:spMk id="9" creationId="{DE59C7E2-B074-E750-9362-0773CE9D7FC5}"/>
          </ac:spMkLst>
        </pc:spChg>
        <pc:spChg chg="del mod topLvl">
          <ac:chgData name="Jonathan  Cosme" userId="272d5a2a-eea8-4805-b974-3aa4aa9a913a" providerId="ADAL" clId="{D3A15D92-7342-41B2-B0A3-0314E8D12A9B}" dt="2022-08-31T18:11:00.790" v="4093" actId="478"/>
          <ac:spMkLst>
            <pc:docMk/>
            <pc:sldMk cId="1183752659" sldId="1240"/>
            <ac:spMk id="10" creationId="{EB018CC4-FB68-7203-6FDC-5C857C0B0E26}"/>
          </ac:spMkLst>
        </pc:spChg>
        <pc:spChg chg="del mod">
          <ac:chgData name="Jonathan  Cosme" userId="272d5a2a-eea8-4805-b974-3aa4aa9a913a" providerId="ADAL" clId="{D3A15D92-7342-41B2-B0A3-0314E8D12A9B}" dt="2022-08-31T18:21:26.110" v="4689" actId="478"/>
          <ac:spMkLst>
            <pc:docMk/>
            <pc:sldMk cId="1183752659" sldId="1240"/>
            <ac:spMk id="12" creationId="{1B45AA17-1693-C9FC-4F2B-F1BDD6FFBA69}"/>
          </ac:spMkLst>
        </pc:spChg>
        <pc:spChg chg="del">
          <ac:chgData name="Jonathan  Cosme" userId="272d5a2a-eea8-4805-b974-3aa4aa9a913a" providerId="ADAL" clId="{D3A15D92-7342-41B2-B0A3-0314E8D12A9B}" dt="2022-08-31T18:10:24.803" v="4084" actId="478"/>
          <ac:spMkLst>
            <pc:docMk/>
            <pc:sldMk cId="1183752659" sldId="1240"/>
            <ac:spMk id="13" creationId="{1B70BE09-7756-7231-E8BB-7198C5A9A61F}"/>
          </ac:spMkLst>
        </pc:spChg>
        <pc:spChg chg="mod">
          <ac:chgData name="Jonathan  Cosme" userId="272d5a2a-eea8-4805-b974-3aa4aa9a913a" providerId="ADAL" clId="{D3A15D92-7342-41B2-B0A3-0314E8D12A9B}" dt="2022-08-31T18:10:09.309" v="4082" actId="313"/>
          <ac:spMkLst>
            <pc:docMk/>
            <pc:sldMk cId="1183752659" sldId="1240"/>
            <ac:spMk id="14" creationId="{00000000-0000-0000-0000-000000000000}"/>
          </ac:spMkLst>
        </pc:spChg>
        <pc:spChg chg="del mod topLvl">
          <ac:chgData name="Jonathan  Cosme" userId="272d5a2a-eea8-4805-b974-3aa4aa9a913a" providerId="ADAL" clId="{D3A15D92-7342-41B2-B0A3-0314E8D12A9B}" dt="2022-08-31T18:11:00.790" v="4093" actId="478"/>
          <ac:spMkLst>
            <pc:docMk/>
            <pc:sldMk cId="1183752659" sldId="1240"/>
            <ac:spMk id="17" creationId="{F19A40FF-B256-AC6C-6078-40F47CB15F38}"/>
          </ac:spMkLst>
        </pc:spChg>
        <pc:spChg chg="del mod topLvl">
          <ac:chgData name="Jonathan  Cosme" userId="272d5a2a-eea8-4805-b974-3aa4aa9a913a" providerId="ADAL" clId="{D3A15D92-7342-41B2-B0A3-0314E8D12A9B}" dt="2022-08-31T18:11:00.790" v="4093" actId="478"/>
          <ac:spMkLst>
            <pc:docMk/>
            <pc:sldMk cId="1183752659" sldId="1240"/>
            <ac:spMk id="18" creationId="{272AC804-99EF-8BA6-D8E3-1E79AF1FA046}"/>
          </ac:spMkLst>
        </pc:spChg>
        <pc:spChg chg="add del mod">
          <ac:chgData name="Jonathan  Cosme" userId="272d5a2a-eea8-4805-b974-3aa4aa9a913a" providerId="ADAL" clId="{D3A15D92-7342-41B2-B0A3-0314E8D12A9B}" dt="2022-08-31T18:20:48.100" v="4681" actId="478"/>
          <ac:spMkLst>
            <pc:docMk/>
            <pc:sldMk cId="1183752659" sldId="1240"/>
            <ac:spMk id="37" creationId="{AA6A710E-6172-542D-E1EB-7D2AECE72380}"/>
          </ac:spMkLst>
        </pc:spChg>
        <pc:spChg chg="add mod">
          <ac:chgData name="Jonathan  Cosme" userId="272d5a2a-eea8-4805-b974-3aa4aa9a913a" providerId="ADAL" clId="{D3A15D92-7342-41B2-B0A3-0314E8D12A9B}" dt="2022-08-31T18:22:52.428" v="4711" actId="1076"/>
          <ac:spMkLst>
            <pc:docMk/>
            <pc:sldMk cId="1183752659" sldId="1240"/>
            <ac:spMk id="38" creationId="{AF20E025-45D0-2640-E210-9FB2F5A157DB}"/>
          </ac:spMkLst>
        </pc:spChg>
        <pc:spChg chg="add mod">
          <ac:chgData name="Jonathan  Cosme" userId="272d5a2a-eea8-4805-b974-3aa4aa9a913a" providerId="ADAL" clId="{D3A15D92-7342-41B2-B0A3-0314E8D12A9B}" dt="2022-08-31T18:22:57.509" v="4713" actId="164"/>
          <ac:spMkLst>
            <pc:docMk/>
            <pc:sldMk cId="1183752659" sldId="1240"/>
            <ac:spMk id="43" creationId="{89B4A2E0-2890-C56A-5E3C-9ED85C3987A6}"/>
          </ac:spMkLst>
        </pc:spChg>
        <pc:spChg chg="add mod">
          <ac:chgData name="Jonathan  Cosme" userId="272d5a2a-eea8-4805-b974-3aa4aa9a913a" providerId="ADAL" clId="{D3A15D92-7342-41B2-B0A3-0314E8D12A9B}" dt="2022-08-31T18:22:57.509" v="4713" actId="164"/>
          <ac:spMkLst>
            <pc:docMk/>
            <pc:sldMk cId="1183752659" sldId="1240"/>
            <ac:spMk id="44" creationId="{92440616-E4F6-4795-5E70-4A56288A646C}"/>
          </ac:spMkLst>
        </pc:spChg>
        <pc:spChg chg="add mod">
          <ac:chgData name="Jonathan  Cosme" userId="272d5a2a-eea8-4805-b974-3aa4aa9a913a" providerId="ADAL" clId="{D3A15D92-7342-41B2-B0A3-0314E8D12A9B}" dt="2022-08-31T18:22:57.509" v="4713" actId="164"/>
          <ac:spMkLst>
            <pc:docMk/>
            <pc:sldMk cId="1183752659" sldId="1240"/>
            <ac:spMk id="45" creationId="{8A8BED84-A19B-2159-4CD8-7E1862FDDF6C}"/>
          </ac:spMkLst>
        </pc:spChg>
        <pc:spChg chg="add mod">
          <ac:chgData name="Jonathan  Cosme" userId="272d5a2a-eea8-4805-b974-3aa4aa9a913a" providerId="ADAL" clId="{D3A15D92-7342-41B2-B0A3-0314E8D12A9B}" dt="2022-08-31T18:22:57.509" v="4713" actId="164"/>
          <ac:spMkLst>
            <pc:docMk/>
            <pc:sldMk cId="1183752659" sldId="1240"/>
            <ac:spMk id="46" creationId="{234B130D-DE05-51ED-2D17-8AB423EA29C9}"/>
          </ac:spMkLst>
        </pc:spChg>
        <pc:spChg chg="add mod">
          <ac:chgData name="Jonathan  Cosme" userId="272d5a2a-eea8-4805-b974-3aa4aa9a913a" providerId="ADAL" clId="{D3A15D92-7342-41B2-B0A3-0314E8D12A9B}" dt="2022-08-31T18:22:57.509" v="4713" actId="164"/>
          <ac:spMkLst>
            <pc:docMk/>
            <pc:sldMk cId="1183752659" sldId="1240"/>
            <ac:spMk id="47" creationId="{5482594B-A533-60E0-E97C-3C324D754450}"/>
          </ac:spMkLst>
        </pc:spChg>
        <pc:spChg chg="add mod">
          <ac:chgData name="Jonathan  Cosme" userId="272d5a2a-eea8-4805-b974-3aa4aa9a913a" providerId="ADAL" clId="{D3A15D92-7342-41B2-B0A3-0314E8D12A9B}" dt="2022-08-31T18:22:57.509" v="4713" actId="164"/>
          <ac:spMkLst>
            <pc:docMk/>
            <pc:sldMk cId="1183752659" sldId="1240"/>
            <ac:spMk id="48" creationId="{C02689E2-D391-CC22-273D-C65434CD8DE9}"/>
          </ac:spMkLst>
        </pc:spChg>
        <pc:spChg chg="add mod">
          <ac:chgData name="Jonathan  Cosme" userId="272d5a2a-eea8-4805-b974-3aa4aa9a913a" providerId="ADAL" clId="{D3A15D92-7342-41B2-B0A3-0314E8D12A9B}" dt="2022-08-31T18:22:55.285" v="4712" actId="164"/>
          <ac:spMkLst>
            <pc:docMk/>
            <pc:sldMk cId="1183752659" sldId="1240"/>
            <ac:spMk id="49" creationId="{3C9D16A1-B805-5F0D-4604-78CEF3524B74}"/>
          </ac:spMkLst>
        </pc:spChg>
        <pc:spChg chg="add mod">
          <ac:chgData name="Jonathan  Cosme" userId="272d5a2a-eea8-4805-b974-3aa4aa9a913a" providerId="ADAL" clId="{D3A15D92-7342-41B2-B0A3-0314E8D12A9B}" dt="2022-08-31T18:22:55.285" v="4712" actId="164"/>
          <ac:spMkLst>
            <pc:docMk/>
            <pc:sldMk cId="1183752659" sldId="1240"/>
            <ac:spMk id="50" creationId="{01865122-4A09-916C-0FD7-D05BF8B67BB4}"/>
          </ac:spMkLst>
        </pc:spChg>
        <pc:spChg chg="add mod">
          <ac:chgData name="Jonathan  Cosme" userId="272d5a2a-eea8-4805-b974-3aa4aa9a913a" providerId="ADAL" clId="{D3A15D92-7342-41B2-B0A3-0314E8D12A9B}" dt="2022-08-31T18:22:55.285" v="4712" actId="164"/>
          <ac:spMkLst>
            <pc:docMk/>
            <pc:sldMk cId="1183752659" sldId="1240"/>
            <ac:spMk id="51" creationId="{0FD08C93-7B9B-74D8-C42E-1B86531B25B3}"/>
          </ac:spMkLst>
        </pc:spChg>
        <pc:spChg chg="add mod">
          <ac:chgData name="Jonathan  Cosme" userId="272d5a2a-eea8-4805-b974-3aa4aa9a913a" providerId="ADAL" clId="{D3A15D92-7342-41B2-B0A3-0314E8D12A9B}" dt="2022-08-31T20:09:57.197" v="5756" actId="113"/>
          <ac:spMkLst>
            <pc:docMk/>
            <pc:sldMk cId="1183752659" sldId="1240"/>
            <ac:spMk id="54" creationId="{33DCF5F4-1633-1687-0B7D-CF24F5AF7982}"/>
          </ac:spMkLst>
        </pc:spChg>
        <pc:grpChg chg="add del mod ord">
          <ac:chgData name="Jonathan  Cosme" userId="272d5a2a-eea8-4805-b974-3aa4aa9a913a" providerId="ADAL" clId="{D3A15D92-7342-41B2-B0A3-0314E8D12A9B}" dt="2022-08-31T18:20:48.100" v="4681" actId="478"/>
          <ac:grpSpMkLst>
            <pc:docMk/>
            <pc:sldMk cId="1183752659" sldId="1240"/>
            <ac:grpSpMk id="15" creationId="{02580981-5E61-6310-91C2-CDFFD8205967}"/>
          </ac:grpSpMkLst>
        </pc:grpChg>
        <pc:grpChg chg="del">
          <ac:chgData name="Jonathan  Cosme" userId="272d5a2a-eea8-4805-b974-3aa4aa9a913a" providerId="ADAL" clId="{D3A15D92-7342-41B2-B0A3-0314E8D12A9B}" dt="2022-08-31T18:10:18.917" v="4083" actId="165"/>
          <ac:grpSpMkLst>
            <pc:docMk/>
            <pc:sldMk cId="1183752659" sldId="1240"/>
            <ac:grpSpMk id="27" creationId="{5EAB0CA9-6741-278D-663C-E09D6EE7D339}"/>
          </ac:grpSpMkLst>
        </pc:grpChg>
        <pc:grpChg chg="add mod">
          <ac:chgData name="Jonathan  Cosme" userId="272d5a2a-eea8-4805-b974-3aa4aa9a913a" providerId="ADAL" clId="{D3A15D92-7342-41B2-B0A3-0314E8D12A9B}" dt="2022-08-31T18:25:24.167" v="4892" actId="1076"/>
          <ac:grpSpMkLst>
            <pc:docMk/>
            <pc:sldMk cId="1183752659" sldId="1240"/>
            <ac:grpSpMk id="52" creationId="{EBCD5A17-1861-DAE7-22DF-E16165B9F4B6}"/>
          </ac:grpSpMkLst>
        </pc:grpChg>
        <pc:grpChg chg="add mod">
          <ac:chgData name="Jonathan  Cosme" userId="272d5a2a-eea8-4805-b974-3aa4aa9a913a" providerId="ADAL" clId="{D3A15D92-7342-41B2-B0A3-0314E8D12A9B}" dt="2022-08-31T18:25:19.233" v="4891" actId="1076"/>
          <ac:grpSpMkLst>
            <pc:docMk/>
            <pc:sldMk cId="1183752659" sldId="1240"/>
            <ac:grpSpMk id="53" creationId="{1CA3CAEA-D08A-E454-2157-5ADFA4AA98FC}"/>
          </ac:grpSpMkLst>
        </pc:grpChg>
        <pc:picChg chg="mod topLvl">
          <ac:chgData name="Jonathan  Cosme" userId="272d5a2a-eea8-4805-b974-3aa4aa9a913a" providerId="ADAL" clId="{D3A15D92-7342-41B2-B0A3-0314E8D12A9B}" dt="2022-08-31T18:11:05.947" v="4095" actId="164"/>
          <ac:picMkLst>
            <pc:docMk/>
            <pc:sldMk cId="1183752659" sldId="1240"/>
            <ac:picMk id="11" creationId="{D91C862F-D22F-DD38-3BA2-2A7351538350}"/>
          </ac:picMkLst>
        </pc:picChg>
        <pc:picChg chg="add mod">
          <ac:chgData name="Jonathan  Cosme" userId="272d5a2a-eea8-4805-b974-3aa4aa9a913a" providerId="ADAL" clId="{D3A15D92-7342-41B2-B0A3-0314E8D12A9B}" dt="2022-08-31T18:22:57.509" v="4713" actId="164"/>
          <ac:picMkLst>
            <pc:docMk/>
            <pc:sldMk cId="1183752659" sldId="1240"/>
            <ac:picMk id="40" creationId="{14918AD5-C76D-450D-4772-54C81CECC815}"/>
          </ac:picMkLst>
        </pc:picChg>
        <pc:picChg chg="add mod">
          <ac:chgData name="Jonathan  Cosme" userId="272d5a2a-eea8-4805-b974-3aa4aa9a913a" providerId="ADAL" clId="{D3A15D92-7342-41B2-B0A3-0314E8D12A9B}" dt="2022-08-31T18:22:55.285" v="4712" actId="164"/>
          <ac:picMkLst>
            <pc:docMk/>
            <pc:sldMk cId="1183752659" sldId="1240"/>
            <ac:picMk id="42" creationId="{63C6BDBF-9DBE-56B7-6A4F-154FA84A94D4}"/>
          </ac:picMkLst>
        </pc:picChg>
        <pc:picChg chg="add mod">
          <ac:chgData name="Jonathan  Cosme" userId="272d5a2a-eea8-4805-b974-3aa4aa9a913a" providerId="ADAL" clId="{D3A15D92-7342-41B2-B0A3-0314E8D12A9B}" dt="2022-08-31T18:25:19.233" v="4891" actId="1076"/>
          <ac:picMkLst>
            <pc:docMk/>
            <pc:sldMk cId="1183752659" sldId="1240"/>
            <ac:picMk id="56" creationId="{192CF50F-71DE-978C-6132-61FA7844E09B}"/>
          </ac:picMkLst>
        </pc:picChg>
        <pc:picChg chg="add mod">
          <ac:chgData name="Jonathan  Cosme" userId="272d5a2a-eea8-4805-b974-3aa4aa9a913a" providerId="ADAL" clId="{D3A15D92-7342-41B2-B0A3-0314E8D12A9B}" dt="2022-08-31T18:25:37.586" v="4899" actId="1036"/>
          <ac:picMkLst>
            <pc:docMk/>
            <pc:sldMk cId="1183752659" sldId="1240"/>
            <ac:picMk id="58" creationId="{80D356C6-72D3-5CFB-4D1E-271C9F30D991}"/>
          </ac:picMkLst>
        </pc:picChg>
        <pc:cxnChg chg="del mod">
          <ac:chgData name="Jonathan  Cosme" userId="272d5a2a-eea8-4805-b974-3aa4aa9a913a" providerId="ADAL" clId="{D3A15D92-7342-41B2-B0A3-0314E8D12A9B}" dt="2022-08-31T18:10:24.803" v="4084" actId="478"/>
          <ac:cxnSpMkLst>
            <pc:docMk/>
            <pc:sldMk cId="1183752659" sldId="1240"/>
            <ac:cxnSpMk id="6" creationId="{312EFF2E-FD6C-87B3-0488-7C542E7740A4}"/>
          </ac:cxnSpMkLst>
        </pc:cxnChg>
        <pc:cxnChg chg="del mod">
          <ac:chgData name="Jonathan  Cosme" userId="272d5a2a-eea8-4805-b974-3aa4aa9a913a" providerId="ADAL" clId="{D3A15D92-7342-41B2-B0A3-0314E8D12A9B}" dt="2022-08-31T18:10:26.776" v="4085" actId="478"/>
          <ac:cxnSpMkLst>
            <pc:docMk/>
            <pc:sldMk cId="1183752659" sldId="1240"/>
            <ac:cxnSpMk id="19" creationId="{9578C902-0E21-D987-C71C-AD6C79B38795}"/>
          </ac:cxnSpMkLst>
        </pc:cxnChg>
        <pc:cxnChg chg="add del mod">
          <ac:chgData name="Jonathan  Cosme" userId="272d5a2a-eea8-4805-b974-3aa4aa9a913a" providerId="ADAL" clId="{D3A15D92-7342-41B2-B0A3-0314E8D12A9B}" dt="2022-08-31T18:21:44.018" v="4693" actId="478"/>
          <ac:cxnSpMkLst>
            <pc:docMk/>
            <pc:sldMk cId="1183752659" sldId="1240"/>
            <ac:cxnSpMk id="21" creationId="{70F49308-1FDF-5F94-B76F-CC30F1022AC5}"/>
          </ac:cxnSpMkLst>
        </pc:cxnChg>
        <pc:cxnChg chg="del mod">
          <ac:chgData name="Jonathan  Cosme" userId="272d5a2a-eea8-4805-b974-3aa4aa9a913a" providerId="ADAL" clId="{D3A15D92-7342-41B2-B0A3-0314E8D12A9B}" dt="2022-08-31T18:10:33.071" v="4086" actId="478"/>
          <ac:cxnSpMkLst>
            <pc:docMk/>
            <pc:sldMk cId="1183752659" sldId="1240"/>
            <ac:cxnSpMk id="22" creationId="{38E775EF-D8D5-5143-5FA8-295F4209EAF2}"/>
          </ac:cxnSpMkLst>
        </pc:cxnChg>
        <pc:cxnChg chg="add del mod">
          <ac:chgData name="Jonathan  Cosme" userId="272d5a2a-eea8-4805-b974-3aa4aa9a913a" providerId="ADAL" clId="{D3A15D92-7342-41B2-B0A3-0314E8D12A9B}" dt="2022-08-31T18:21:44.018" v="4693" actId="478"/>
          <ac:cxnSpMkLst>
            <pc:docMk/>
            <pc:sldMk cId="1183752659" sldId="1240"/>
            <ac:cxnSpMk id="23" creationId="{D731BAEC-41D5-5CFD-0828-433CEBBC5903}"/>
          </ac:cxnSpMkLst>
        </pc:cxnChg>
        <pc:cxnChg chg="add del mod">
          <ac:chgData name="Jonathan  Cosme" userId="272d5a2a-eea8-4805-b974-3aa4aa9a913a" providerId="ADAL" clId="{D3A15D92-7342-41B2-B0A3-0314E8D12A9B}" dt="2022-08-31T18:21:44.018" v="4693" actId="478"/>
          <ac:cxnSpMkLst>
            <pc:docMk/>
            <pc:sldMk cId="1183752659" sldId="1240"/>
            <ac:cxnSpMk id="24" creationId="{705195EE-5500-9E7B-B73D-1FFBF4DF79EA}"/>
          </ac:cxnSpMkLst>
        </pc:cxnChg>
        <pc:cxnChg chg="del mod">
          <ac:chgData name="Jonathan  Cosme" userId="272d5a2a-eea8-4805-b974-3aa4aa9a913a" providerId="ADAL" clId="{D3A15D92-7342-41B2-B0A3-0314E8D12A9B}" dt="2022-08-31T18:21:44.018" v="4693" actId="478"/>
          <ac:cxnSpMkLst>
            <pc:docMk/>
            <pc:sldMk cId="1183752659" sldId="1240"/>
            <ac:cxnSpMk id="26" creationId="{5E34F18B-3D8C-C714-AB59-BA35DD3B0A4F}"/>
          </ac:cxnSpMkLst>
        </pc:cxnChg>
      </pc:sldChg>
      <pc:sldChg chg="delSp modSp add mod ord">
        <pc:chgData name="Jonathan  Cosme" userId="272d5a2a-eea8-4805-b974-3aa4aa9a913a" providerId="ADAL" clId="{D3A15D92-7342-41B2-B0A3-0314E8D12A9B}" dt="2022-08-31T18:42:45.030" v="5419" actId="20577"/>
        <pc:sldMkLst>
          <pc:docMk/>
          <pc:sldMk cId="1918783196" sldId="1241"/>
        </pc:sldMkLst>
        <pc:spChg chg="mod">
          <ac:chgData name="Jonathan  Cosme" userId="272d5a2a-eea8-4805-b974-3aa4aa9a913a" providerId="ADAL" clId="{D3A15D92-7342-41B2-B0A3-0314E8D12A9B}" dt="2022-08-31T18:42:45.030" v="5419" actId="20577"/>
          <ac:spMkLst>
            <pc:docMk/>
            <pc:sldMk cId="1918783196" sldId="1241"/>
            <ac:spMk id="37" creationId="{AA6A710E-6172-542D-E1EB-7D2AECE72380}"/>
          </ac:spMkLst>
        </pc:spChg>
        <pc:spChg chg="del">
          <ac:chgData name="Jonathan  Cosme" userId="272d5a2a-eea8-4805-b974-3aa4aa9a913a" providerId="ADAL" clId="{D3A15D92-7342-41B2-B0A3-0314E8D12A9B}" dt="2022-08-31T18:17:01.203" v="4678" actId="478"/>
          <ac:spMkLst>
            <pc:docMk/>
            <pc:sldMk cId="1918783196" sldId="1241"/>
            <ac:spMk id="38" creationId="{AF20E025-45D0-2640-E210-9FB2F5A157DB}"/>
          </ac:spMkLst>
        </pc:spChg>
      </pc:sldChg>
      <pc:sldChg chg="add del">
        <pc:chgData name="Jonathan  Cosme" userId="272d5a2a-eea8-4805-b974-3aa4aa9a913a" providerId="ADAL" clId="{D3A15D92-7342-41B2-B0A3-0314E8D12A9B}" dt="2022-08-31T18:14:15.832" v="4321"/>
        <pc:sldMkLst>
          <pc:docMk/>
          <pc:sldMk cId="2824900956" sldId="1241"/>
        </pc:sldMkLst>
      </pc:sldChg>
      <pc:sldChg chg="addSp delSp modSp add mod">
        <pc:chgData name="Jonathan  Cosme" userId="272d5a2a-eea8-4805-b974-3aa4aa9a913a" providerId="ADAL" clId="{D3A15D92-7342-41B2-B0A3-0314E8D12A9B}" dt="2022-08-31T18:41:30.430" v="5396" actId="113"/>
        <pc:sldMkLst>
          <pc:docMk/>
          <pc:sldMk cId="958749320" sldId="1242"/>
        </pc:sldMkLst>
        <pc:spChg chg="add mod">
          <ac:chgData name="Jonathan  Cosme" userId="272d5a2a-eea8-4805-b974-3aa4aa9a913a" providerId="ADAL" clId="{D3A15D92-7342-41B2-B0A3-0314E8D12A9B}" dt="2022-08-31T18:40:35.872" v="5382" actId="165"/>
          <ac:spMkLst>
            <pc:docMk/>
            <pc:sldMk cId="958749320" sldId="1242"/>
            <ac:spMk id="10" creationId="{96CC6445-76B9-DBB9-6CEE-76BB0B9CCBBC}"/>
          </ac:spMkLst>
        </pc:spChg>
        <pc:spChg chg="add del mod">
          <ac:chgData name="Jonathan  Cosme" userId="272d5a2a-eea8-4805-b974-3aa4aa9a913a" providerId="ADAL" clId="{D3A15D92-7342-41B2-B0A3-0314E8D12A9B}" dt="2022-08-31T18:40:09.475" v="5377" actId="478"/>
          <ac:spMkLst>
            <pc:docMk/>
            <pc:sldMk cId="958749320" sldId="1242"/>
            <ac:spMk id="11" creationId="{821626D4-0C8B-5B08-1D3B-8294CEFB278C}"/>
          </ac:spMkLst>
        </pc:spChg>
        <pc:spChg chg="add mod">
          <ac:chgData name="Jonathan  Cosme" userId="272d5a2a-eea8-4805-b974-3aa4aa9a913a" providerId="ADAL" clId="{D3A15D92-7342-41B2-B0A3-0314E8D12A9B}" dt="2022-08-31T18:40:35.872" v="5382" actId="165"/>
          <ac:spMkLst>
            <pc:docMk/>
            <pc:sldMk cId="958749320" sldId="1242"/>
            <ac:spMk id="12" creationId="{EC1783E1-3A82-F82A-8C6E-B393DC864686}"/>
          </ac:spMkLst>
        </pc:spChg>
        <pc:spChg chg="add mod topLvl">
          <ac:chgData name="Jonathan  Cosme" userId="272d5a2a-eea8-4805-b974-3aa4aa9a913a" providerId="ADAL" clId="{D3A15D92-7342-41B2-B0A3-0314E8D12A9B}" dt="2022-08-31T18:40:35.872" v="5382" actId="165"/>
          <ac:spMkLst>
            <pc:docMk/>
            <pc:sldMk cId="958749320" sldId="1242"/>
            <ac:spMk id="18" creationId="{FB205E50-B61C-B0D9-FD84-A02C6E873925}"/>
          </ac:spMkLst>
        </pc:spChg>
        <pc:spChg chg="add mod topLvl">
          <ac:chgData name="Jonathan  Cosme" userId="272d5a2a-eea8-4805-b974-3aa4aa9a913a" providerId="ADAL" clId="{D3A15D92-7342-41B2-B0A3-0314E8D12A9B}" dt="2022-08-31T18:40:35.872" v="5382" actId="165"/>
          <ac:spMkLst>
            <pc:docMk/>
            <pc:sldMk cId="958749320" sldId="1242"/>
            <ac:spMk id="19" creationId="{DF3CE730-3FE3-F954-9394-24B032410337}"/>
          </ac:spMkLst>
        </pc:spChg>
        <pc:spChg chg="add mod topLvl">
          <ac:chgData name="Jonathan  Cosme" userId="272d5a2a-eea8-4805-b974-3aa4aa9a913a" providerId="ADAL" clId="{D3A15D92-7342-41B2-B0A3-0314E8D12A9B}" dt="2022-08-31T18:40:35.872" v="5382" actId="165"/>
          <ac:spMkLst>
            <pc:docMk/>
            <pc:sldMk cId="958749320" sldId="1242"/>
            <ac:spMk id="20" creationId="{198066C4-68E2-B97A-0E9F-D637C24252B0}"/>
          </ac:spMkLst>
        </pc:spChg>
        <pc:spChg chg="mod topLvl">
          <ac:chgData name="Jonathan  Cosme" userId="272d5a2a-eea8-4805-b974-3aa4aa9a913a" providerId="ADAL" clId="{D3A15D92-7342-41B2-B0A3-0314E8D12A9B}" dt="2022-08-31T18:40:35.872" v="5382" actId="165"/>
          <ac:spMkLst>
            <pc:docMk/>
            <pc:sldMk cId="958749320" sldId="1242"/>
            <ac:spMk id="23" creationId="{067FA337-17F4-FA39-23E7-8B94C2EE9BE1}"/>
          </ac:spMkLst>
        </pc:spChg>
        <pc:spChg chg="mod topLvl">
          <ac:chgData name="Jonathan  Cosme" userId="272d5a2a-eea8-4805-b974-3aa4aa9a913a" providerId="ADAL" clId="{D3A15D92-7342-41B2-B0A3-0314E8D12A9B}" dt="2022-08-31T18:40:35.872" v="5382" actId="165"/>
          <ac:spMkLst>
            <pc:docMk/>
            <pc:sldMk cId="958749320" sldId="1242"/>
            <ac:spMk id="26" creationId="{9B2C4B06-9FB2-9960-5F9D-DCCFFFB837F4}"/>
          </ac:spMkLst>
        </pc:spChg>
        <pc:spChg chg="mod">
          <ac:chgData name="Jonathan  Cosme" userId="272d5a2a-eea8-4805-b974-3aa4aa9a913a" providerId="ADAL" clId="{D3A15D92-7342-41B2-B0A3-0314E8D12A9B}" dt="2022-08-31T18:41:30.430" v="5396" actId="113"/>
          <ac:spMkLst>
            <pc:docMk/>
            <pc:sldMk cId="958749320" sldId="1242"/>
            <ac:spMk id="38" creationId="{AF20E025-45D0-2640-E210-9FB2F5A157DB}"/>
          </ac:spMkLst>
        </pc:spChg>
        <pc:spChg chg="del mod topLvl">
          <ac:chgData name="Jonathan  Cosme" userId="272d5a2a-eea8-4805-b974-3aa4aa9a913a" providerId="ADAL" clId="{D3A15D92-7342-41B2-B0A3-0314E8D12A9B}" dt="2022-08-31T18:40:06.452" v="5376" actId="478"/>
          <ac:spMkLst>
            <pc:docMk/>
            <pc:sldMk cId="958749320" sldId="1242"/>
            <ac:spMk id="49" creationId="{3C9D16A1-B805-5F0D-4604-78CEF3524B74}"/>
          </ac:spMkLst>
        </pc:spChg>
        <pc:spChg chg="mod topLvl">
          <ac:chgData name="Jonathan  Cosme" userId="272d5a2a-eea8-4805-b974-3aa4aa9a913a" providerId="ADAL" clId="{D3A15D92-7342-41B2-B0A3-0314E8D12A9B}" dt="2022-08-31T18:40:35.872" v="5382" actId="165"/>
          <ac:spMkLst>
            <pc:docMk/>
            <pc:sldMk cId="958749320" sldId="1242"/>
            <ac:spMk id="50" creationId="{01865122-4A09-916C-0FD7-D05BF8B67BB4}"/>
          </ac:spMkLst>
        </pc:spChg>
        <pc:spChg chg="del mod topLvl">
          <ac:chgData name="Jonathan  Cosme" userId="272d5a2a-eea8-4805-b974-3aa4aa9a913a" providerId="ADAL" clId="{D3A15D92-7342-41B2-B0A3-0314E8D12A9B}" dt="2022-08-31T18:38:31.697" v="5368" actId="478"/>
          <ac:spMkLst>
            <pc:docMk/>
            <pc:sldMk cId="958749320" sldId="1242"/>
            <ac:spMk id="51" creationId="{0FD08C93-7B9B-74D8-C42E-1B86531B25B3}"/>
          </ac:spMkLst>
        </pc:spChg>
        <pc:spChg chg="del">
          <ac:chgData name="Jonathan  Cosme" userId="272d5a2a-eea8-4805-b974-3aa4aa9a913a" providerId="ADAL" clId="{D3A15D92-7342-41B2-B0A3-0314E8D12A9B}" dt="2022-08-31T18:32:16.691" v="5186" actId="478"/>
          <ac:spMkLst>
            <pc:docMk/>
            <pc:sldMk cId="958749320" sldId="1242"/>
            <ac:spMk id="54" creationId="{33DCF5F4-1633-1687-0B7D-CF24F5AF7982}"/>
          </ac:spMkLst>
        </pc:spChg>
        <pc:grpChg chg="add mod topLvl">
          <ac:chgData name="Jonathan  Cosme" userId="272d5a2a-eea8-4805-b974-3aa4aa9a913a" providerId="ADAL" clId="{D3A15D92-7342-41B2-B0A3-0314E8D12A9B}" dt="2022-08-31T18:40:35.872" v="5382" actId="165"/>
          <ac:grpSpMkLst>
            <pc:docMk/>
            <pc:sldMk cId="958749320" sldId="1242"/>
            <ac:grpSpMk id="13" creationId="{B13CD0C1-65B6-3090-FB32-1A6A6F76A05A}"/>
          </ac:grpSpMkLst>
        </pc:grpChg>
        <pc:grpChg chg="add mod topLvl">
          <ac:chgData name="Jonathan  Cosme" userId="272d5a2a-eea8-4805-b974-3aa4aa9a913a" providerId="ADAL" clId="{D3A15D92-7342-41B2-B0A3-0314E8D12A9B}" dt="2022-08-31T18:40:35.872" v="5382" actId="165"/>
          <ac:grpSpMkLst>
            <pc:docMk/>
            <pc:sldMk cId="958749320" sldId="1242"/>
            <ac:grpSpMk id="15" creationId="{1D110BEB-B9F0-5382-D342-8BECB3804C90}"/>
          </ac:grpSpMkLst>
        </pc:grpChg>
        <pc:grpChg chg="add del mod topLvl">
          <ac:chgData name="Jonathan  Cosme" userId="272d5a2a-eea8-4805-b974-3aa4aa9a913a" providerId="ADAL" clId="{D3A15D92-7342-41B2-B0A3-0314E8D12A9B}" dt="2022-08-31T18:40:06.452" v="5376" actId="478"/>
          <ac:grpSpMkLst>
            <pc:docMk/>
            <pc:sldMk cId="958749320" sldId="1242"/>
            <ac:grpSpMk id="16" creationId="{AA77192F-FD36-8CAD-88EA-41FC78E25239}"/>
          </ac:grpSpMkLst>
        </pc:grpChg>
        <pc:grpChg chg="add del mod topLvl">
          <ac:chgData name="Jonathan  Cosme" userId="272d5a2a-eea8-4805-b974-3aa4aa9a913a" providerId="ADAL" clId="{D3A15D92-7342-41B2-B0A3-0314E8D12A9B}" dt="2022-08-31T18:40:09.475" v="5377" actId="478"/>
          <ac:grpSpMkLst>
            <pc:docMk/>
            <pc:sldMk cId="958749320" sldId="1242"/>
            <ac:grpSpMk id="17" creationId="{BFF062FA-E04F-1763-7B8C-7420524C6AB9}"/>
          </ac:grpSpMkLst>
        </pc:grpChg>
        <pc:grpChg chg="add del mod">
          <ac:chgData name="Jonathan  Cosme" userId="272d5a2a-eea8-4805-b974-3aa4aa9a913a" providerId="ADAL" clId="{D3A15D92-7342-41B2-B0A3-0314E8D12A9B}" dt="2022-08-31T18:35:38.477" v="5333" actId="165"/>
          <ac:grpSpMkLst>
            <pc:docMk/>
            <pc:sldMk cId="958749320" sldId="1242"/>
            <ac:grpSpMk id="21" creationId="{281341E2-1C3D-B203-DD21-74D656BE6818}"/>
          </ac:grpSpMkLst>
        </pc:grpChg>
        <pc:grpChg chg="add del mod">
          <ac:chgData name="Jonathan  Cosme" userId="272d5a2a-eea8-4805-b974-3aa4aa9a913a" providerId="ADAL" clId="{D3A15D92-7342-41B2-B0A3-0314E8D12A9B}" dt="2022-08-31T18:35:48.319" v="5336" actId="165"/>
          <ac:grpSpMkLst>
            <pc:docMk/>
            <pc:sldMk cId="958749320" sldId="1242"/>
            <ac:grpSpMk id="24" creationId="{FD6FB21F-1174-19A2-FCAC-C323297D7E8B}"/>
          </ac:grpSpMkLst>
        </pc:grpChg>
        <pc:grpChg chg="add mod topLvl">
          <ac:chgData name="Jonathan  Cosme" userId="272d5a2a-eea8-4805-b974-3aa4aa9a913a" providerId="ADAL" clId="{D3A15D92-7342-41B2-B0A3-0314E8D12A9B}" dt="2022-08-31T18:40:35.872" v="5382" actId="165"/>
          <ac:grpSpMkLst>
            <pc:docMk/>
            <pc:sldMk cId="958749320" sldId="1242"/>
            <ac:grpSpMk id="27" creationId="{53E8A079-E59A-94F1-EF09-F9E92B911625}"/>
          </ac:grpSpMkLst>
        </pc:grpChg>
        <pc:grpChg chg="add mod topLvl">
          <ac:chgData name="Jonathan  Cosme" userId="272d5a2a-eea8-4805-b974-3aa4aa9a913a" providerId="ADAL" clId="{D3A15D92-7342-41B2-B0A3-0314E8D12A9B}" dt="2022-08-31T18:40:35.872" v="5382" actId="165"/>
          <ac:grpSpMkLst>
            <pc:docMk/>
            <pc:sldMk cId="958749320" sldId="1242"/>
            <ac:grpSpMk id="28" creationId="{A59325F2-37F0-F9F8-837C-71F7EBE28147}"/>
          </ac:grpSpMkLst>
        </pc:grpChg>
        <pc:grpChg chg="add mod topLvl">
          <ac:chgData name="Jonathan  Cosme" userId="272d5a2a-eea8-4805-b974-3aa4aa9a913a" providerId="ADAL" clId="{D3A15D92-7342-41B2-B0A3-0314E8D12A9B}" dt="2022-08-31T18:40:35.872" v="5382" actId="165"/>
          <ac:grpSpMkLst>
            <pc:docMk/>
            <pc:sldMk cId="958749320" sldId="1242"/>
            <ac:grpSpMk id="36" creationId="{5CE9CD44-E8CE-7CA8-285F-D6C29328F5F4}"/>
          </ac:grpSpMkLst>
        </pc:grpChg>
        <pc:grpChg chg="add mod topLvl">
          <ac:chgData name="Jonathan  Cosme" userId="272d5a2a-eea8-4805-b974-3aa4aa9a913a" providerId="ADAL" clId="{D3A15D92-7342-41B2-B0A3-0314E8D12A9B}" dt="2022-08-31T18:40:35.872" v="5382" actId="165"/>
          <ac:grpSpMkLst>
            <pc:docMk/>
            <pc:sldMk cId="958749320" sldId="1242"/>
            <ac:grpSpMk id="37" creationId="{FBF1DC8C-EDE5-C5EF-C945-85724B3163C6}"/>
          </ac:grpSpMkLst>
        </pc:grpChg>
        <pc:grpChg chg="del mod">
          <ac:chgData name="Jonathan  Cosme" userId="272d5a2a-eea8-4805-b974-3aa4aa9a913a" providerId="ADAL" clId="{D3A15D92-7342-41B2-B0A3-0314E8D12A9B}" dt="2022-08-31T18:30:28.493" v="5163" actId="165"/>
          <ac:grpSpMkLst>
            <pc:docMk/>
            <pc:sldMk cId="958749320" sldId="1242"/>
            <ac:grpSpMk id="52" creationId="{EBCD5A17-1861-DAE7-22DF-E16165B9F4B6}"/>
          </ac:grpSpMkLst>
        </pc:grpChg>
        <pc:grpChg chg="del">
          <ac:chgData name="Jonathan  Cosme" userId="272d5a2a-eea8-4805-b974-3aa4aa9a913a" providerId="ADAL" clId="{D3A15D92-7342-41B2-B0A3-0314E8D12A9B}" dt="2022-08-31T18:30:02.039" v="5155" actId="478"/>
          <ac:grpSpMkLst>
            <pc:docMk/>
            <pc:sldMk cId="958749320" sldId="1242"/>
            <ac:grpSpMk id="53" creationId="{1CA3CAEA-D08A-E454-2157-5ADFA4AA98FC}"/>
          </ac:grpSpMkLst>
        </pc:grpChg>
        <pc:grpChg chg="add del mod">
          <ac:chgData name="Jonathan  Cosme" userId="272d5a2a-eea8-4805-b974-3aa4aa9a913a" providerId="ADAL" clId="{D3A15D92-7342-41B2-B0A3-0314E8D12A9B}" dt="2022-08-31T18:39:38.223" v="5372" actId="165"/>
          <ac:grpSpMkLst>
            <pc:docMk/>
            <pc:sldMk cId="958749320" sldId="1242"/>
            <ac:grpSpMk id="60" creationId="{6D8B8ACA-F1EE-D115-A6F3-B90A0A72C1F6}"/>
          </ac:grpSpMkLst>
        </pc:grpChg>
        <pc:grpChg chg="add del mod">
          <ac:chgData name="Jonathan  Cosme" userId="272d5a2a-eea8-4805-b974-3aa4aa9a913a" providerId="ADAL" clId="{D3A15D92-7342-41B2-B0A3-0314E8D12A9B}" dt="2022-08-31T18:40:35.872" v="5382" actId="165"/>
          <ac:grpSpMkLst>
            <pc:docMk/>
            <pc:sldMk cId="958749320" sldId="1242"/>
            <ac:grpSpMk id="61" creationId="{AF678AFB-EDD2-1269-17FE-389AC60EF022}"/>
          </ac:grpSpMkLst>
        </pc:grpChg>
        <pc:picChg chg="add mod ord">
          <ac:chgData name="Jonathan  Cosme" userId="272d5a2a-eea8-4805-b974-3aa4aa9a913a" providerId="ADAL" clId="{D3A15D92-7342-41B2-B0A3-0314E8D12A9B}" dt="2022-08-31T18:40:35.872" v="5382" actId="165"/>
          <ac:picMkLst>
            <pc:docMk/>
            <pc:sldMk cId="958749320" sldId="1242"/>
            <ac:picMk id="3" creationId="{0B30F3DC-1773-BE4A-4B35-65D25807F695}"/>
          </ac:picMkLst>
        </pc:picChg>
        <pc:picChg chg="add mod ord">
          <ac:chgData name="Jonathan  Cosme" userId="272d5a2a-eea8-4805-b974-3aa4aa9a913a" providerId="ADAL" clId="{D3A15D92-7342-41B2-B0A3-0314E8D12A9B}" dt="2022-08-31T18:40:35.872" v="5382" actId="165"/>
          <ac:picMkLst>
            <pc:docMk/>
            <pc:sldMk cId="958749320" sldId="1242"/>
            <ac:picMk id="5" creationId="{815BC908-AB01-CFFF-9BFE-15322788C621}"/>
          </ac:picMkLst>
        </pc:picChg>
        <pc:picChg chg="add del mod ord">
          <ac:chgData name="Jonathan  Cosme" userId="272d5a2a-eea8-4805-b974-3aa4aa9a913a" providerId="ADAL" clId="{D3A15D92-7342-41B2-B0A3-0314E8D12A9B}" dt="2022-08-31T18:31:27.923" v="5174" actId="478"/>
          <ac:picMkLst>
            <pc:docMk/>
            <pc:sldMk cId="958749320" sldId="1242"/>
            <ac:picMk id="7" creationId="{056820CC-EE3E-8D77-8098-7223E4FD8844}"/>
          </ac:picMkLst>
        </pc:picChg>
        <pc:picChg chg="add mod ord topLvl">
          <ac:chgData name="Jonathan  Cosme" userId="272d5a2a-eea8-4805-b974-3aa4aa9a913a" providerId="ADAL" clId="{D3A15D92-7342-41B2-B0A3-0314E8D12A9B}" dt="2022-08-31T18:40:35.872" v="5382" actId="165"/>
          <ac:picMkLst>
            <pc:docMk/>
            <pc:sldMk cId="958749320" sldId="1242"/>
            <ac:picMk id="9" creationId="{9984AF99-B67C-EAF4-71FD-6B756042CF5B}"/>
          </ac:picMkLst>
        </pc:picChg>
        <pc:picChg chg="mod topLvl">
          <ac:chgData name="Jonathan  Cosme" userId="272d5a2a-eea8-4805-b974-3aa4aa9a913a" providerId="ADAL" clId="{D3A15D92-7342-41B2-B0A3-0314E8D12A9B}" dt="2022-08-31T18:40:35.872" v="5382" actId="165"/>
          <ac:picMkLst>
            <pc:docMk/>
            <pc:sldMk cId="958749320" sldId="1242"/>
            <ac:picMk id="22" creationId="{F284D427-3A99-571B-E37C-05FB6F469F70}"/>
          </ac:picMkLst>
        </pc:picChg>
        <pc:picChg chg="mod topLvl">
          <ac:chgData name="Jonathan  Cosme" userId="272d5a2a-eea8-4805-b974-3aa4aa9a913a" providerId="ADAL" clId="{D3A15D92-7342-41B2-B0A3-0314E8D12A9B}" dt="2022-08-31T18:40:35.872" v="5382" actId="165"/>
          <ac:picMkLst>
            <pc:docMk/>
            <pc:sldMk cId="958749320" sldId="1242"/>
            <ac:picMk id="25" creationId="{B0AA3965-DEE8-C436-CA1F-C862A0159C98}"/>
          </ac:picMkLst>
        </pc:picChg>
        <pc:picChg chg="mod ord topLvl">
          <ac:chgData name="Jonathan  Cosme" userId="272d5a2a-eea8-4805-b974-3aa4aa9a913a" providerId="ADAL" clId="{D3A15D92-7342-41B2-B0A3-0314E8D12A9B}" dt="2022-08-31T18:40:35.872" v="5382" actId="165"/>
          <ac:picMkLst>
            <pc:docMk/>
            <pc:sldMk cId="958749320" sldId="1242"/>
            <ac:picMk id="42" creationId="{63C6BDBF-9DBE-56B7-6A4F-154FA84A94D4}"/>
          </ac:picMkLst>
        </pc:picChg>
        <pc:picChg chg="mod topLvl">
          <ac:chgData name="Jonathan  Cosme" userId="272d5a2a-eea8-4805-b974-3aa4aa9a913a" providerId="ADAL" clId="{D3A15D92-7342-41B2-B0A3-0314E8D12A9B}" dt="2022-08-31T18:40:35.872" v="5382" actId="165"/>
          <ac:picMkLst>
            <pc:docMk/>
            <pc:sldMk cId="958749320" sldId="1242"/>
            <ac:picMk id="56" creationId="{192CF50F-71DE-978C-6132-61FA7844E09B}"/>
          </ac:picMkLst>
        </pc:picChg>
        <pc:picChg chg="mod topLvl">
          <ac:chgData name="Jonathan  Cosme" userId="272d5a2a-eea8-4805-b974-3aa4aa9a913a" providerId="ADAL" clId="{D3A15D92-7342-41B2-B0A3-0314E8D12A9B}" dt="2022-08-31T18:40:35.872" v="5382" actId="165"/>
          <ac:picMkLst>
            <pc:docMk/>
            <pc:sldMk cId="958749320" sldId="1242"/>
            <ac:picMk id="58" creationId="{80D356C6-72D3-5CFB-4D1E-271C9F30D991}"/>
          </ac:picMkLst>
        </pc:picChg>
        <pc:cxnChg chg="add mod topLvl">
          <ac:chgData name="Jonathan  Cosme" userId="272d5a2a-eea8-4805-b974-3aa4aa9a913a" providerId="ADAL" clId="{D3A15D92-7342-41B2-B0A3-0314E8D12A9B}" dt="2022-08-31T18:40:35.872" v="5382" actId="165"/>
          <ac:cxnSpMkLst>
            <pc:docMk/>
            <pc:sldMk cId="958749320" sldId="1242"/>
            <ac:cxnSpMk id="30" creationId="{D3ED3E55-2C48-2642-F42D-59E28057BCE1}"/>
          </ac:cxnSpMkLst>
        </pc:cxnChg>
        <pc:cxnChg chg="add mod">
          <ac:chgData name="Jonathan  Cosme" userId="272d5a2a-eea8-4805-b974-3aa4aa9a913a" providerId="ADAL" clId="{D3A15D92-7342-41B2-B0A3-0314E8D12A9B}" dt="2022-08-31T18:40:35.872" v="5382" actId="165"/>
          <ac:cxnSpMkLst>
            <pc:docMk/>
            <pc:sldMk cId="958749320" sldId="1242"/>
            <ac:cxnSpMk id="31" creationId="{AF3CE3EF-97A5-693F-D4C8-3F17E94CBE9E}"/>
          </ac:cxnSpMkLst>
        </pc:cxnChg>
        <pc:cxnChg chg="add mod topLvl">
          <ac:chgData name="Jonathan  Cosme" userId="272d5a2a-eea8-4805-b974-3aa4aa9a913a" providerId="ADAL" clId="{D3A15D92-7342-41B2-B0A3-0314E8D12A9B}" dt="2022-08-31T18:40:35.872" v="5382" actId="165"/>
          <ac:cxnSpMkLst>
            <pc:docMk/>
            <pc:sldMk cId="958749320" sldId="1242"/>
            <ac:cxnSpMk id="33" creationId="{E1EF2E2E-6419-C3C0-E5AE-AFB504B0341D}"/>
          </ac:cxnSpMkLst>
        </pc:cxnChg>
        <pc:cxnChg chg="add mod">
          <ac:chgData name="Jonathan  Cosme" userId="272d5a2a-eea8-4805-b974-3aa4aa9a913a" providerId="ADAL" clId="{D3A15D92-7342-41B2-B0A3-0314E8D12A9B}" dt="2022-08-31T18:40:35.872" v="5382" actId="165"/>
          <ac:cxnSpMkLst>
            <pc:docMk/>
            <pc:sldMk cId="958749320" sldId="1242"/>
            <ac:cxnSpMk id="35" creationId="{00B31E16-0442-A365-1EB9-DACB4524B508}"/>
          </ac:cxnSpMkLst>
        </pc:cxnChg>
        <pc:cxnChg chg="mod">
          <ac:chgData name="Jonathan  Cosme" userId="272d5a2a-eea8-4805-b974-3aa4aa9a913a" providerId="ADAL" clId="{D3A15D92-7342-41B2-B0A3-0314E8D12A9B}" dt="2022-08-31T18:40:35.872" v="5382" actId="165"/>
          <ac:cxnSpMkLst>
            <pc:docMk/>
            <pc:sldMk cId="958749320" sldId="1242"/>
            <ac:cxnSpMk id="39" creationId="{5DAC3CEE-BB0D-80DE-5E79-C2400CD31D86}"/>
          </ac:cxnSpMkLst>
        </pc:cxnChg>
        <pc:cxnChg chg="mod">
          <ac:chgData name="Jonathan  Cosme" userId="272d5a2a-eea8-4805-b974-3aa4aa9a913a" providerId="ADAL" clId="{D3A15D92-7342-41B2-B0A3-0314E8D12A9B}" dt="2022-08-31T18:40:35.872" v="5382" actId="165"/>
          <ac:cxnSpMkLst>
            <pc:docMk/>
            <pc:sldMk cId="958749320" sldId="1242"/>
            <ac:cxnSpMk id="41" creationId="{2C8A8C9B-A1F8-C82F-0D3D-A112B22D5ACA}"/>
          </ac:cxnSpMkLst>
        </pc:cxnChg>
        <pc:cxnChg chg="add mod topLvl">
          <ac:chgData name="Jonathan  Cosme" userId="272d5a2a-eea8-4805-b974-3aa4aa9a913a" providerId="ADAL" clId="{D3A15D92-7342-41B2-B0A3-0314E8D12A9B}" dt="2022-08-31T18:40:35.872" v="5382" actId="165"/>
          <ac:cxnSpMkLst>
            <pc:docMk/>
            <pc:sldMk cId="958749320" sldId="1242"/>
            <ac:cxnSpMk id="59" creationId="{DE5FD47D-3A3D-C8FC-D779-A9172F8031FB}"/>
          </ac:cxnSpMkLst>
        </pc:cxnChg>
        <pc:cxnChg chg="add mod">
          <ac:chgData name="Jonathan  Cosme" userId="272d5a2a-eea8-4805-b974-3aa4aa9a913a" providerId="ADAL" clId="{D3A15D92-7342-41B2-B0A3-0314E8D12A9B}" dt="2022-08-31T18:40:29.793" v="5380" actId="1076"/>
          <ac:cxnSpMkLst>
            <pc:docMk/>
            <pc:sldMk cId="958749320" sldId="1242"/>
            <ac:cxnSpMk id="63" creationId="{11475B84-3778-DC9F-D474-6251343F139D}"/>
          </ac:cxnSpMkLst>
        </pc:cxnChg>
        <pc:cxnChg chg="add mod">
          <ac:chgData name="Jonathan  Cosme" userId="272d5a2a-eea8-4805-b974-3aa4aa9a913a" providerId="ADAL" clId="{D3A15D92-7342-41B2-B0A3-0314E8D12A9B}" dt="2022-08-31T18:40:33.492" v="5381" actId="571"/>
          <ac:cxnSpMkLst>
            <pc:docMk/>
            <pc:sldMk cId="958749320" sldId="1242"/>
            <ac:cxnSpMk id="65" creationId="{14B69A55-6900-5F75-2244-2991539CB4F3}"/>
          </ac:cxnSpMkLst>
        </pc:cxnChg>
      </pc:sldChg>
      <pc:sldChg chg="modSp add mod ord">
        <pc:chgData name="Jonathan  Cosme" userId="272d5a2a-eea8-4805-b974-3aa4aa9a913a" providerId="ADAL" clId="{D3A15D92-7342-41B2-B0A3-0314E8D12A9B}" dt="2022-09-01T11:50:11.612" v="10389" actId="207"/>
        <pc:sldMkLst>
          <pc:docMk/>
          <pc:sldMk cId="334220017" sldId="1243"/>
        </pc:sldMkLst>
        <pc:spChg chg="mod">
          <ac:chgData name="Jonathan  Cosme" userId="272d5a2a-eea8-4805-b974-3aa4aa9a913a" providerId="ADAL" clId="{D3A15D92-7342-41B2-B0A3-0314E8D12A9B}" dt="2022-09-01T11:50:11.612" v="10389" actId="207"/>
          <ac:spMkLst>
            <pc:docMk/>
            <pc:sldMk cId="334220017" sldId="1243"/>
            <ac:spMk id="710" creationId="{00000000-0000-0000-0000-000000000000}"/>
          </ac:spMkLst>
        </pc:spChg>
      </pc:sldChg>
      <pc:sldChg chg="addSp delSp modSp add del mod ord">
        <pc:chgData name="Jonathan  Cosme" userId="272d5a2a-eea8-4805-b974-3aa4aa9a913a" providerId="ADAL" clId="{D3A15D92-7342-41B2-B0A3-0314E8D12A9B}" dt="2022-09-01T08:30:09.217" v="6587" actId="47"/>
        <pc:sldMkLst>
          <pc:docMk/>
          <pc:sldMk cId="3149487294" sldId="1244"/>
        </pc:sldMkLst>
        <pc:spChg chg="add mod">
          <ac:chgData name="Jonathan  Cosme" userId="272d5a2a-eea8-4805-b974-3aa4aa9a913a" providerId="ADAL" clId="{D3A15D92-7342-41B2-B0A3-0314E8D12A9B}" dt="2022-08-31T19:51:54.060" v="5733" actId="20577"/>
          <ac:spMkLst>
            <pc:docMk/>
            <pc:sldMk cId="3149487294" sldId="1244"/>
            <ac:spMk id="2" creationId="{44D474D9-97B5-7FDD-9F12-6B2FC6C0ECCA}"/>
          </ac:spMkLst>
        </pc:spChg>
        <pc:spChg chg="mod">
          <ac:chgData name="Jonathan  Cosme" userId="272d5a2a-eea8-4805-b974-3aa4aa9a913a" providerId="ADAL" clId="{D3A15D92-7342-41B2-B0A3-0314E8D12A9B}" dt="2022-09-01T07:58:18.969" v="5888" actId="20577"/>
          <ac:spMkLst>
            <pc:docMk/>
            <pc:sldMk cId="3149487294" sldId="1244"/>
            <ac:spMk id="14" creationId="{00000000-0000-0000-0000-000000000000}"/>
          </ac:spMkLst>
        </pc:spChg>
        <pc:spChg chg="del">
          <ac:chgData name="Jonathan  Cosme" userId="272d5a2a-eea8-4805-b974-3aa4aa9a913a" providerId="ADAL" clId="{D3A15D92-7342-41B2-B0A3-0314E8D12A9B}" dt="2022-08-31T18:47:37.403" v="5547" actId="478"/>
          <ac:spMkLst>
            <pc:docMk/>
            <pc:sldMk cId="3149487294" sldId="1244"/>
            <ac:spMk id="18" creationId="{FB205E50-B61C-B0D9-FD84-A02C6E873925}"/>
          </ac:spMkLst>
        </pc:spChg>
        <pc:spChg chg="del">
          <ac:chgData name="Jonathan  Cosme" userId="272d5a2a-eea8-4805-b974-3aa4aa9a913a" providerId="ADAL" clId="{D3A15D92-7342-41B2-B0A3-0314E8D12A9B}" dt="2022-08-31T18:47:37.403" v="5547" actId="478"/>
          <ac:spMkLst>
            <pc:docMk/>
            <pc:sldMk cId="3149487294" sldId="1244"/>
            <ac:spMk id="19" creationId="{DF3CE730-3FE3-F954-9394-24B032410337}"/>
          </ac:spMkLst>
        </pc:spChg>
        <pc:spChg chg="del">
          <ac:chgData name="Jonathan  Cosme" userId="272d5a2a-eea8-4805-b974-3aa4aa9a913a" providerId="ADAL" clId="{D3A15D92-7342-41B2-B0A3-0314E8D12A9B}" dt="2022-08-31T18:47:37.403" v="5547" actId="478"/>
          <ac:spMkLst>
            <pc:docMk/>
            <pc:sldMk cId="3149487294" sldId="1244"/>
            <ac:spMk id="20" creationId="{198066C4-68E2-B97A-0E9F-D637C24252B0}"/>
          </ac:spMkLst>
        </pc:spChg>
        <pc:spChg chg="add mod">
          <ac:chgData name="Jonathan  Cosme" userId="272d5a2a-eea8-4805-b974-3aa4aa9a913a" providerId="ADAL" clId="{D3A15D92-7342-41B2-B0A3-0314E8D12A9B}" dt="2022-08-31T21:49:49.201" v="5804" actId="208"/>
          <ac:spMkLst>
            <pc:docMk/>
            <pc:sldMk cId="3149487294" sldId="1244"/>
            <ac:spMk id="32" creationId="{339938DB-7095-6687-22D1-9B0D9DA9DD1B}"/>
          </ac:spMkLst>
        </pc:spChg>
        <pc:spChg chg="mod">
          <ac:chgData name="Jonathan  Cosme" userId="272d5a2a-eea8-4805-b974-3aa4aa9a913a" providerId="ADAL" clId="{D3A15D92-7342-41B2-B0A3-0314E8D12A9B}" dt="2022-09-01T07:58:17.377" v="5885" actId="20577"/>
          <ac:spMkLst>
            <pc:docMk/>
            <pc:sldMk cId="3149487294" sldId="1244"/>
            <ac:spMk id="38" creationId="{AF20E025-45D0-2640-E210-9FB2F5A157DB}"/>
          </ac:spMkLst>
        </pc:spChg>
        <pc:spChg chg="add mod">
          <ac:chgData name="Jonathan  Cosme" userId="272d5a2a-eea8-4805-b974-3aa4aa9a913a" providerId="ADAL" clId="{D3A15D92-7342-41B2-B0A3-0314E8D12A9B}" dt="2022-08-31T21:51:17.278" v="5815" actId="208"/>
          <ac:spMkLst>
            <pc:docMk/>
            <pc:sldMk cId="3149487294" sldId="1244"/>
            <ac:spMk id="44" creationId="{89A183C4-BD8A-8513-CF73-09A6A068DC08}"/>
          </ac:spMkLst>
        </pc:spChg>
        <pc:spChg chg="add mod">
          <ac:chgData name="Jonathan  Cosme" userId="272d5a2a-eea8-4805-b974-3aa4aa9a913a" providerId="ADAL" clId="{D3A15D92-7342-41B2-B0A3-0314E8D12A9B}" dt="2022-08-31T21:49:56.710" v="5805" actId="208"/>
          <ac:spMkLst>
            <pc:docMk/>
            <pc:sldMk cId="3149487294" sldId="1244"/>
            <ac:spMk id="45" creationId="{7ED15E79-48CA-540E-B396-EBCCA7E236DA}"/>
          </ac:spMkLst>
        </pc:spChg>
        <pc:spChg chg="del">
          <ac:chgData name="Jonathan  Cosme" userId="272d5a2a-eea8-4805-b974-3aa4aa9a913a" providerId="ADAL" clId="{D3A15D92-7342-41B2-B0A3-0314E8D12A9B}" dt="2022-08-31T18:47:37.403" v="5547" actId="478"/>
          <ac:spMkLst>
            <pc:docMk/>
            <pc:sldMk cId="3149487294" sldId="1244"/>
            <ac:spMk id="50" creationId="{01865122-4A09-916C-0FD7-D05BF8B67BB4}"/>
          </ac:spMkLst>
        </pc:spChg>
        <pc:spChg chg="mod">
          <ac:chgData name="Jonathan  Cosme" userId="272d5a2a-eea8-4805-b974-3aa4aa9a913a" providerId="ADAL" clId="{D3A15D92-7342-41B2-B0A3-0314E8D12A9B}" dt="2022-08-31T21:51:20.873" v="5816" actId="208"/>
          <ac:spMkLst>
            <pc:docMk/>
            <pc:sldMk cId="3149487294" sldId="1244"/>
            <ac:spMk id="53" creationId="{35ABB20E-4236-9120-DFCB-79299F446DBA}"/>
          </ac:spMkLst>
        </pc:spChg>
        <pc:spChg chg="mod topLvl">
          <ac:chgData name="Jonathan  Cosme" userId="272d5a2a-eea8-4805-b974-3aa4aa9a913a" providerId="ADAL" clId="{D3A15D92-7342-41B2-B0A3-0314E8D12A9B}" dt="2022-08-31T21:55:42.677" v="5838" actId="164"/>
          <ac:spMkLst>
            <pc:docMk/>
            <pc:sldMk cId="3149487294" sldId="1244"/>
            <ac:spMk id="60" creationId="{09B43D8D-15D0-388F-1193-3B7F7FE6B6D3}"/>
          </ac:spMkLst>
        </pc:spChg>
        <pc:spChg chg="add mod">
          <ac:chgData name="Jonathan  Cosme" userId="272d5a2a-eea8-4805-b974-3aa4aa9a913a" providerId="ADAL" clId="{D3A15D92-7342-41B2-B0A3-0314E8D12A9B}" dt="2022-08-31T21:55:44.374" v="5839" actId="164"/>
          <ac:spMkLst>
            <pc:docMk/>
            <pc:sldMk cId="3149487294" sldId="1244"/>
            <ac:spMk id="62" creationId="{674F14D7-5E20-1E6B-0462-89CDDC76E5B9}"/>
          </ac:spMkLst>
        </pc:spChg>
        <pc:grpChg chg="del">
          <ac:chgData name="Jonathan  Cosme" userId="272d5a2a-eea8-4805-b974-3aa4aa9a913a" providerId="ADAL" clId="{D3A15D92-7342-41B2-B0A3-0314E8D12A9B}" dt="2022-08-31T18:47:37.403" v="5547" actId="478"/>
          <ac:grpSpMkLst>
            <pc:docMk/>
            <pc:sldMk cId="3149487294" sldId="1244"/>
            <ac:grpSpMk id="13" creationId="{B13CD0C1-65B6-3090-FB32-1A6A6F76A05A}"/>
          </ac:grpSpMkLst>
        </pc:grpChg>
        <pc:grpChg chg="del">
          <ac:chgData name="Jonathan  Cosme" userId="272d5a2a-eea8-4805-b974-3aa4aa9a913a" providerId="ADAL" clId="{D3A15D92-7342-41B2-B0A3-0314E8D12A9B}" dt="2022-08-31T18:47:37.403" v="5547" actId="478"/>
          <ac:grpSpMkLst>
            <pc:docMk/>
            <pc:sldMk cId="3149487294" sldId="1244"/>
            <ac:grpSpMk id="15" creationId="{1D110BEB-B9F0-5382-D342-8BECB3804C90}"/>
          </ac:grpSpMkLst>
        </pc:grpChg>
        <pc:grpChg chg="del">
          <ac:chgData name="Jonathan  Cosme" userId="272d5a2a-eea8-4805-b974-3aa4aa9a913a" providerId="ADAL" clId="{D3A15D92-7342-41B2-B0A3-0314E8D12A9B}" dt="2022-08-31T18:47:37.403" v="5547" actId="478"/>
          <ac:grpSpMkLst>
            <pc:docMk/>
            <pc:sldMk cId="3149487294" sldId="1244"/>
            <ac:grpSpMk id="27" creationId="{53E8A079-E59A-94F1-EF09-F9E92B911625}"/>
          </ac:grpSpMkLst>
        </pc:grpChg>
        <pc:grpChg chg="del">
          <ac:chgData name="Jonathan  Cosme" userId="272d5a2a-eea8-4805-b974-3aa4aa9a913a" providerId="ADAL" clId="{D3A15D92-7342-41B2-B0A3-0314E8D12A9B}" dt="2022-08-31T18:47:37.403" v="5547" actId="478"/>
          <ac:grpSpMkLst>
            <pc:docMk/>
            <pc:sldMk cId="3149487294" sldId="1244"/>
            <ac:grpSpMk id="28" creationId="{A59325F2-37F0-F9F8-837C-71F7EBE28147}"/>
          </ac:grpSpMkLst>
        </pc:grpChg>
        <pc:grpChg chg="del">
          <ac:chgData name="Jonathan  Cosme" userId="272d5a2a-eea8-4805-b974-3aa4aa9a913a" providerId="ADAL" clId="{D3A15D92-7342-41B2-B0A3-0314E8D12A9B}" dt="2022-08-31T18:47:37.403" v="5547" actId="478"/>
          <ac:grpSpMkLst>
            <pc:docMk/>
            <pc:sldMk cId="3149487294" sldId="1244"/>
            <ac:grpSpMk id="36" creationId="{5CE9CD44-E8CE-7CA8-285F-D6C29328F5F4}"/>
          </ac:grpSpMkLst>
        </pc:grpChg>
        <pc:grpChg chg="del">
          <ac:chgData name="Jonathan  Cosme" userId="272d5a2a-eea8-4805-b974-3aa4aa9a913a" providerId="ADAL" clId="{D3A15D92-7342-41B2-B0A3-0314E8D12A9B}" dt="2022-08-31T18:47:37.403" v="5547" actId="478"/>
          <ac:grpSpMkLst>
            <pc:docMk/>
            <pc:sldMk cId="3149487294" sldId="1244"/>
            <ac:grpSpMk id="37" creationId="{FBF1DC8C-EDE5-C5EF-C945-85724B3163C6}"/>
          </ac:grpSpMkLst>
        </pc:grpChg>
        <pc:grpChg chg="add mod">
          <ac:chgData name="Jonathan  Cosme" userId="272d5a2a-eea8-4805-b974-3aa4aa9a913a" providerId="ADAL" clId="{D3A15D92-7342-41B2-B0A3-0314E8D12A9B}" dt="2022-08-31T21:09:25.980" v="5796" actId="1076"/>
          <ac:grpSpMkLst>
            <pc:docMk/>
            <pc:sldMk cId="3149487294" sldId="1244"/>
            <ac:grpSpMk id="46" creationId="{FCF2655A-E336-0BDE-4694-1F37B4686DB1}"/>
          </ac:grpSpMkLst>
        </pc:grpChg>
        <pc:grpChg chg="add mod">
          <ac:chgData name="Jonathan  Cosme" userId="272d5a2a-eea8-4805-b974-3aa4aa9a913a" providerId="ADAL" clId="{D3A15D92-7342-41B2-B0A3-0314E8D12A9B}" dt="2022-08-31T21:49:08.721" v="5797" actId="1076"/>
          <ac:grpSpMkLst>
            <pc:docMk/>
            <pc:sldMk cId="3149487294" sldId="1244"/>
            <ac:grpSpMk id="47" creationId="{75371211-C56B-91AA-DE3E-9B9EF59F148C}"/>
          </ac:grpSpMkLst>
        </pc:grpChg>
        <pc:grpChg chg="add mod">
          <ac:chgData name="Jonathan  Cosme" userId="272d5a2a-eea8-4805-b974-3aa4aa9a913a" providerId="ADAL" clId="{D3A15D92-7342-41B2-B0A3-0314E8D12A9B}" dt="2022-08-31T21:55:38.700" v="5837" actId="1076"/>
          <ac:grpSpMkLst>
            <pc:docMk/>
            <pc:sldMk cId="3149487294" sldId="1244"/>
            <ac:grpSpMk id="48" creationId="{5F7DB90A-DCD0-EF38-D7CD-CAE5844347CC}"/>
          </ac:grpSpMkLst>
        </pc:grpChg>
        <pc:grpChg chg="add mod">
          <ac:chgData name="Jonathan  Cosme" userId="272d5a2a-eea8-4805-b974-3aa4aa9a913a" providerId="ADAL" clId="{D3A15D92-7342-41B2-B0A3-0314E8D12A9B}" dt="2022-08-31T21:55:47.490" v="5840" actId="1076"/>
          <ac:grpSpMkLst>
            <pc:docMk/>
            <pc:sldMk cId="3149487294" sldId="1244"/>
            <ac:grpSpMk id="51" creationId="{C64F9AC5-6EA6-096A-2FD4-775F9382EBB4}"/>
          </ac:grpSpMkLst>
        </pc:grpChg>
        <pc:grpChg chg="add del mod">
          <ac:chgData name="Jonathan  Cosme" userId="272d5a2a-eea8-4805-b974-3aa4aa9a913a" providerId="ADAL" clId="{D3A15D92-7342-41B2-B0A3-0314E8D12A9B}" dt="2022-08-31T21:49:14.612" v="5799" actId="165"/>
          <ac:grpSpMkLst>
            <pc:docMk/>
            <pc:sldMk cId="3149487294" sldId="1244"/>
            <ac:grpSpMk id="54" creationId="{103BC248-651E-EC14-8725-256AA722E69C}"/>
          </ac:grpSpMkLst>
        </pc:grpChg>
        <pc:grpChg chg="add mod">
          <ac:chgData name="Jonathan  Cosme" userId="272d5a2a-eea8-4805-b974-3aa4aa9a913a" providerId="ADAL" clId="{D3A15D92-7342-41B2-B0A3-0314E8D12A9B}" dt="2022-08-31T21:55:51.236" v="5841" actId="1076"/>
          <ac:grpSpMkLst>
            <pc:docMk/>
            <pc:sldMk cId="3149487294" sldId="1244"/>
            <ac:grpSpMk id="64" creationId="{5678CE7B-70F6-7866-C92C-C05F43E084B4}"/>
          </ac:grpSpMkLst>
        </pc:grpChg>
        <pc:grpChg chg="add mod">
          <ac:chgData name="Jonathan  Cosme" userId="272d5a2a-eea8-4805-b974-3aa4aa9a913a" providerId="ADAL" clId="{D3A15D92-7342-41B2-B0A3-0314E8D12A9B}" dt="2022-08-31T21:55:44.374" v="5839" actId="164"/>
          <ac:grpSpMkLst>
            <pc:docMk/>
            <pc:sldMk cId="3149487294" sldId="1244"/>
            <ac:grpSpMk id="66" creationId="{15E22991-B4AB-C3DC-4691-FE74B82E33FB}"/>
          </ac:grpSpMkLst>
        </pc:grpChg>
        <pc:picChg chg="add mod">
          <ac:chgData name="Jonathan  Cosme" userId="272d5a2a-eea8-4805-b974-3aa4aa9a913a" providerId="ADAL" clId="{D3A15D92-7342-41B2-B0A3-0314E8D12A9B}" dt="2022-08-31T21:49:36.150" v="5802" actId="207"/>
          <ac:picMkLst>
            <pc:docMk/>
            <pc:sldMk cId="3149487294" sldId="1244"/>
            <ac:picMk id="6" creationId="{31F8B38F-4322-3CD1-C963-F61FC715986E}"/>
          </ac:picMkLst>
        </pc:picChg>
        <pc:picChg chg="add mod">
          <ac:chgData name="Jonathan  Cosme" userId="272d5a2a-eea8-4805-b974-3aa4aa9a913a" providerId="ADAL" clId="{D3A15D92-7342-41B2-B0A3-0314E8D12A9B}" dt="2022-08-31T21:08:43.640" v="5784" actId="164"/>
          <ac:picMkLst>
            <pc:docMk/>
            <pc:sldMk cId="3149487294" sldId="1244"/>
            <ac:picMk id="8" creationId="{CE167231-25F8-32A6-ACB2-9A1218F9A6B1}"/>
          </ac:picMkLst>
        </pc:picChg>
        <pc:picChg chg="del">
          <ac:chgData name="Jonathan  Cosme" userId="272d5a2a-eea8-4805-b974-3aa4aa9a913a" providerId="ADAL" clId="{D3A15D92-7342-41B2-B0A3-0314E8D12A9B}" dt="2022-08-31T18:47:37.403" v="5547" actId="478"/>
          <ac:picMkLst>
            <pc:docMk/>
            <pc:sldMk cId="3149487294" sldId="1244"/>
            <ac:picMk id="9" creationId="{9984AF99-B67C-EAF4-71FD-6B756042CF5B}"/>
          </ac:picMkLst>
        </pc:picChg>
        <pc:picChg chg="add mod">
          <ac:chgData name="Jonathan  Cosme" userId="272d5a2a-eea8-4805-b974-3aa4aa9a913a" providerId="ADAL" clId="{D3A15D92-7342-41B2-B0A3-0314E8D12A9B}" dt="2022-08-31T21:08:43.640" v="5784" actId="164"/>
          <ac:picMkLst>
            <pc:docMk/>
            <pc:sldMk cId="3149487294" sldId="1244"/>
            <ac:picMk id="16" creationId="{FF8F1424-AE31-3BB4-84EF-AD5094A7FABE}"/>
          </ac:picMkLst>
        </pc:picChg>
        <pc:picChg chg="add mod">
          <ac:chgData name="Jonathan  Cosme" userId="272d5a2a-eea8-4805-b974-3aa4aa9a913a" providerId="ADAL" clId="{D3A15D92-7342-41B2-B0A3-0314E8D12A9B}" dt="2022-08-31T21:08:43.640" v="5784" actId="164"/>
          <ac:picMkLst>
            <pc:docMk/>
            <pc:sldMk cId="3149487294" sldId="1244"/>
            <ac:picMk id="21" creationId="{35865269-5FAD-FB71-2C4B-2A2D8EB4CC0F}"/>
          </ac:picMkLst>
        </pc:picChg>
        <pc:picChg chg="add mod">
          <ac:chgData name="Jonathan  Cosme" userId="272d5a2a-eea8-4805-b974-3aa4aa9a913a" providerId="ADAL" clId="{D3A15D92-7342-41B2-B0A3-0314E8D12A9B}" dt="2022-08-31T21:49:39.687" v="5803" actId="207"/>
          <ac:picMkLst>
            <pc:docMk/>
            <pc:sldMk cId="3149487294" sldId="1244"/>
            <ac:picMk id="29" creationId="{490EF832-EE3A-9CE2-4E74-2881A23B0BBA}"/>
          </ac:picMkLst>
        </pc:picChg>
        <pc:picChg chg="add mod">
          <ac:chgData name="Jonathan  Cosme" userId="272d5a2a-eea8-4805-b974-3aa4aa9a913a" providerId="ADAL" clId="{D3A15D92-7342-41B2-B0A3-0314E8D12A9B}" dt="2022-08-31T21:09:07.672" v="5792" actId="164"/>
          <ac:picMkLst>
            <pc:docMk/>
            <pc:sldMk cId="3149487294" sldId="1244"/>
            <ac:picMk id="34" creationId="{82F8DA9C-22F7-AF7F-8F6C-43ABB38DEAAA}"/>
          </ac:picMkLst>
        </pc:picChg>
        <pc:picChg chg="add mod">
          <ac:chgData name="Jonathan  Cosme" userId="272d5a2a-eea8-4805-b974-3aa4aa9a913a" providerId="ADAL" clId="{D3A15D92-7342-41B2-B0A3-0314E8D12A9B}" dt="2022-08-31T21:50:13.102" v="5807" actId="208"/>
          <ac:picMkLst>
            <pc:docMk/>
            <pc:sldMk cId="3149487294" sldId="1244"/>
            <ac:picMk id="40" creationId="{BF80E698-7176-5A54-C851-E41CFABE2E77}"/>
          </ac:picMkLst>
        </pc:picChg>
        <pc:picChg chg="del">
          <ac:chgData name="Jonathan  Cosme" userId="272d5a2a-eea8-4805-b974-3aa4aa9a913a" providerId="ADAL" clId="{D3A15D92-7342-41B2-B0A3-0314E8D12A9B}" dt="2022-08-31T18:47:37.403" v="5547" actId="478"/>
          <ac:picMkLst>
            <pc:docMk/>
            <pc:sldMk cId="3149487294" sldId="1244"/>
            <ac:picMk id="42" creationId="{63C6BDBF-9DBE-56B7-6A4F-154FA84A94D4}"/>
          </ac:picMkLst>
        </pc:picChg>
        <pc:picChg chg="add mod">
          <ac:chgData name="Jonathan  Cosme" userId="272d5a2a-eea8-4805-b974-3aa4aa9a913a" providerId="ADAL" clId="{D3A15D92-7342-41B2-B0A3-0314E8D12A9B}" dt="2022-08-31T21:09:07.672" v="5792" actId="164"/>
          <ac:picMkLst>
            <pc:docMk/>
            <pc:sldMk cId="3149487294" sldId="1244"/>
            <ac:picMk id="43" creationId="{E9E08A82-49FD-EC64-5F83-48979F29405B}"/>
          </ac:picMkLst>
        </pc:picChg>
        <pc:picChg chg="add del mod">
          <ac:chgData name="Jonathan  Cosme" userId="272d5a2a-eea8-4805-b974-3aa4aa9a913a" providerId="ADAL" clId="{D3A15D92-7342-41B2-B0A3-0314E8D12A9B}" dt="2022-08-31T21:51:27.152" v="5817" actId="478"/>
          <ac:picMkLst>
            <pc:docMk/>
            <pc:sldMk cId="3149487294" sldId="1244"/>
            <ac:picMk id="49" creationId="{23C5DC36-178B-5FD1-BD90-03156B1E7EF0}"/>
          </ac:picMkLst>
        </pc:picChg>
        <pc:picChg chg="mod">
          <ac:chgData name="Jonathan  Cosme" userId="272d5a2a-eea8-4805-b974-3aa4aa9a913a" providerId="ADAL" clId="{D3A15D92-7342-41B2-B0A3-0314E8D12A9B}" dt="2022-08-31T21:49:11.430" v="5798" actId="571"/>
          <ac:picMkLst>
            <pc:docMk/>
            <pc:sldMk cId="3149487294" sldId="1244"/>
            <ac:picMk id="52" creationId="{5C7E0FDC-5B14-BE44-F291-5D16F420323A}"/>
          </ac:picMkLst>
        </pc:picChg>
        <pc:picChg chg="mod topLvl">
          <ac:chgData name="Jonathan  Cosme" userId="272d5a2a-eea8-4805-b974-3aa4aa9a913a" providerId="ADAL" clId="{D3A15D92-7342-41B2-B0A3-0314E8D12A9B}" dt="2022-08-31T21:55:44.374" v="5839" actId="164"/>
          <ac:picMkLst>
            <pc:docMk/>
            <pc:sldMk cId="3149487294" sldId="1244"/>
            <ac:picMk id="55" creationId="{8D36C095-7A99-C64F-9E32-DC419FEEFCB2}"/>
          </ac:picMkLst>
        </pc:picChg>
        <pc:picChg chg="del">
          <ac:chgData name="Jonathan  Cosme" userId="272d5a2a-eea8-4805-b974-3aa4aa9a913a" providerId="ADAL" clId="{D3A15D92-7342-41B2-B0A3-0314E8D12A9B}" dt="2022-08-31T18:47:37.403" v="5547" actId="478"/>
          <ac:picMkLst>
            <pc:docMk/>
            <pc:sldMk cId="3149487294" sldId="1244"/>
            <ac:picMk id="56" creationId="{192CF50F-71DE-978C-6132-61FA7844E09B}"/>
          </ac:picMkLst>
        </pc:picChg>
        <pc:picChg chg="mod topLvl">
          <ac:chgData name="Jonathan  Cosme" userId="272d5a2a-eea8-4805-b974-3aa4aa9a913a" providerId="ADAL" clId="{D3A15D92-7342-41B2-B0A3-0314E8D12A9B}" dt="2022-08-31T21:55:42.677" v="5838" actId="164"/>
          <ac:picMkLst>
            <pc:docMk/>
            <pc:sldMk cId="3149487294" sldId="1244"/>
            <ac:picMk id="57" creationId="{E45C160C-98E8-2DFC-A8B3-0AC0391DAA67}"/>
          </ac:picMkLst>
        </pc:picChg>
        <pc:picChg chg="del">
          <ac:chgData name="Jonathan  Cosme" userId="272d5a2a-eea8-4805-b974-3aa4aa9a913a" providerId="ADAL" clId="{D3A15D92-7342-41B2-B0A3-0314E8D12A9B}" dt="2022-08-31T18:47:37.403" v="5547" actId="478"/>
          <ac:picMkLst>
            <pc:docMk/>
            <pc:sldMk cId="3149487294" sldId="1244"/>
            <ac:picMk id="58" creationId="{80D356C6-72D3-5CFB-4D1E-271C9F30D991}"/>
          </ac:picMkLst>
        </pc:picChg>
        <pc:picChg chg="add del mod">
          <ac:chgData name="Jonathan  Cosme" userId="272d5a2a-eea8-4805-b974-3aa4aa9a913a" providerId="ADAL" clId="{D3A15D92-7342-41B2-B0A3-0314E8D12A9B}" dt="2022-08-31T21:52:46.078" v="5826" actId="478"/>
          <ac:picMkLst>
            <pc:docMk/>
            <pc:sldMk cId="3149487294" sldId="1244"/>
            <ac:picMk id="61" creationId="{3867BD25-8B28-8906-C56E-919D04DC30A3}"/>
          </ac:picMkLst>
        </pc:picChg>
        <pc:picChg chg="add mod">
          <ac:chgData name="Jonathan  Cosme" userId="272d5a2a-eea8-4805-b974-3aa4aa9a913a" providerId="ADAL" clId="{D3A15D92-7342-41B2-B0A3-0314E8D12A9B}" dt="2022-08-31T21:55:35.025" v="5836" actId="1076"/>
          <ac:picMkLst>
            <pc:docMk/>
            <pc:sldMk cId="3149487294" sldId="1244"/>
            <ac:picMk id="4098" creationId="{E5B18B81-93E5-61AA-6F87-35398F905544}"/>
          </ac:picMkLst>
        </pc:picChg>
        <pc:cxnChg chg="del">
          <ac:chgData name="Jonathan  Cosme" userId="272d5a2a-eea8-4805-b974-3aa4aa9a913a" providerId="ADAL" clId="{D3A15D92-7342-41B2-B0A3-0314E8D12A9B}" dt="2022-08-31T18:47:37.403" v="5547" actId="478"/>
          <ac:cxnSpMkLst>
            <pc:docMk/>
            <pc:sldMk cId="3149487294" sldId="1244"/>
            <ac:cxnSpMk id="30" creationId="{D3ED3E55-2C48-2642-F42D-59E28057BCE1}"/>
          </ac:cxnSpMkLst>
        </pc:cxnChg>
        <pc:cxnChg chg="del">
          <ac:chgData name="Jonathan  Cosme" userId="272d5a2a-eea8-4805-b974-3aa4aa9a913a" providerId="ADAL" clId="{D3A15D92-7342-41B2-B0A3-0314E8D12A9B}" dt="2022-08-31T18:47:37.403" v="5547" actId="478"/>
          <ac:cxnSpMkLst>
            <pc:docMk/>
            <pc:sldMk cId="3149487294" sldId="1244"/>
            <ac:cxnSpMk id="33" creationId="{E1EF2E2E-6419-C3C0-E5AE-AFB504B0341D}"/>
          </ac:cxnSpMkLst>
        </pc:cxnChg>
        <pc:cxnChg chg="del">
          <ac:chgData name="Jonathan  Cosme" userId="272d5a2a-eea8-4805-b974-3aa4aa9a913a" providerId="ADAL" clId="{D3A15D92-7342-41B2-B0A3-0314E8D12A9B}" dt="2022-08-31T18:47:37.403" v="5547" actId="478"/>
          <ac:cxnSpMkLst>
            <pc:docMk/>
            <pc:sldMk cId="3149487294" sldId="1244"/>
            <ac:cxnSpMk id="59" creationId="{DE5FD47D-3A3D-C8FC-D779-A9172F8031FB}"/>
          </ac:cxnSpMkLst>
        </pc:cxnChg>
        <pc:cxnChg chg="del">
          <ac:chgData name="Jonathan  Cosme" userId="272d5a2a-eea8-4805-b974-3aa4aa9a913a" providerId="ADAL" clId="{D3A15D92-7342-41B2-B0A3-0314E8D12A9B}" dt="2022-08-31T18:47:37.403" v="5547" actId="478"/>
          <ac:cxnSpMkLst>
            <pc:docMk/>
            <pc:sldMk cId="3149487294" sldId="1244"/>
            <ac:cxnSpMk id="63" creationId="{11475B84-3778-DC9F-D474-6251343F139D}"/>
          </ac:cxnSpMkLst>
        </pc:cxnChg>
        <pc:cxnChg chg="del">
          <ac:chgData name="Jonathan  Cosme" userId="272d5a2a-eea8-4805-b974-3aa4aa9a913a" providerId="ADAL" clId="{D3A15D92-7342-41B2-B0A3-0314E8D12A9B}" dt="2022-08-31T18:47:37.403" v="5547" actId="478"/>
          <ac:cxnSpMkLst>
            <pc:docMk/>
            <pc:sldMk cId="3149487294" sldId="1244"/>
            <ac:cxnSpMk id="65" creationId="{14B69A55-6900-5F75-2244-2991539CB4F3}"/>
          </ac:cxnSpMkLst>
        </pc:cxnChg>
      </pc:sldChg>
      <pc:sldChg chg="addSp delSp modSp add mod">
        <pc:chgData name="Jonathan  Cosme" userId="272d5a2a-eea8-4805-b974-3aa4aa9a913a" providerId="ADAL" clId="{D3A15D92-7342-41B2-B0A3-0314E8D12A9B}" dt="2022-09-01T08:21:33.107" v="6367" actId="1076"/>
        <pc:sldMkLst>
          <pc:docMk/>
          <pc:sldMk cId="1963722823" sldId="1245"/>
        </pc:sldMkLst>
        <pc:spChg chg="mod">
          <ac:chgData name="Jonathan  Cosme" userId="272d5a2a-eea8-4805-b974-3aa4aa9a913a" providerId="ADAL" clId="{D3A15D92-7342-41B2-B0A3-0314E8D12A9B}" dt="2022-09-01T08:21:21.466" v="6365" actId="1076"/>
          <ac:spMkLst>
            <pc:docMk/>
            <pc:sldMk cId="1963722823" sldId="1245"/>
            <ac:spMk id="2" creationId="{44D474D9-97B5-7FDD-9F12-6B2FC6C0ECCA}"/>
          </ac:spMkLst>
        </pc:spChg>
        <pc:spChg chg="mod topLvl">
          <ac:chgData name="Jonathan  Cosme" userId="272d5a2a-eea8-4805-b974-3aa4aa9a913a" providerId="ADAL" clId="{D3A15D92-7342-41B2-B0A3-0314E8D12A9B}" dt="2022-09-01T08:08:29.896" v="6132" actId="164"/>
          <ac:spMkLst>
            <pc:docMk/>
            <pc:sldMk cId="1963722823" sldId="1245"/>
            <ac:spMk id="5" creationId="{826A15A7-06E4-A996-DF2A-F6D11754798B}"/>
          </ac:spMkLst>
        </pc:spChg>
        <pc:spChg chg="del mod topLvl">
          <ac:chgData name="Jonathan  Cosme" userId="272d5a2a-eea8-4805-b974-3aa4aa9a913a" providerId="ADAL" clId="{D3A15D92-7342-41B2-B0A3-0314E8D12A9B}" dt="2022-09-01T08:00:24.315" v="5973" actId="478"/>
          <ac:spMkLst>
            <pc:docMk/>
            <pc:sldMk cId="1963722823" sldId="1245"/>
            <ac:spMk id="10" creationId="{F984D329-2A61-CF1C-5CEE-206BE3E623C4}"/>
          </ac:spMkLst>
        </pc:spChg>
        <pc:spChg chg="mod">
          <ac:chgData name="Jonathan  Cosme" userId="272d5a2a-eea8-4805-b974-3aa4aa9a913a" providerId="ADAL" clId="{D3A15D92-7342-41B2-B0A3-0314E8D12A9B}" dt="2022-09-01T08:21:00.319" v="6361" actId="1076"/>
          <ac:spMkLst>
            <pc:docMk/>
            <pc:sldMk cId="1963722823" sldId="1245"/>
            <ac:spMk id="14" creationId="{00000000-0000-0000-0000-000000000000}"/>
          </ac:spMkLst>
        </pc:spChg>
        <pc:spChg chg="add mod">
          <ac:chgData name="Jonathan  Cosme" userId="272d5a2a-eea8-4805-b974-3aa4aa9a913a" providerId="ADAL" clId="{D3A15D92-7342-41B2-B0A3-0314E8D12A9B}" dt="2022-09-01T08:21:33.107" v="6367" actId="1076"/>
          <ac:spMkLst>
            <pc:docMk/>
            <pc:sldMk cId="1963722823" sldId="1245"/>
            <ac:spMk id="37" creationId="{541BD79A-DDD8-5087-9E7E-FDE86FF97A89}"/>
          </ac:spMkLst>
        </pc:spChg>
        <pc:spChg chg="mod">
          <ac:chgData name="Jonathan  Cosme" userId="272d5a2a-eea8-4805-b974-3aa4aa9a913a" providerId="ADAL" clId="{D3A15D92-7342-41B2-B0A3-0314E8D12A9B}" dt="2022-09-01T08:18:28.749" v="6341" actId="20577"/>
          <ac:spMkLst>
            <pc:docMk/>
            <pc:sldMk cId="1963722823" sldId="1245"/>
            <ac:spMk id="38" creationId="{AF20E025-45D0-2640-E210-9FB2F5A157DB}"/>
          </ac:spMkLst>
        </pc:spChg>
        <pc:spChg chg="add mod">
          <ac:chgData name="Jonathan  Cosme" userId="272d5a2a-eea8-4805-b974-3aa4aa9a913a" providerId="ADAL" clId="{D3A15D92-7342-41B2-B0A3-0314E8D12A9B}" dt="2022-09-01T08:19:18.504" v="6359" actId="1076"/>
          <ac:spMkLst>
            <pc:docMk/>
            <pc:sldMk cId="1963722823" sldId="1245"/>
            <ac:spMk id="39" creationId="{DA83A7B3-11E1-E51A-9355-45D90FB03BAD}"/>
          </ac:spMkLst>
        </pc:spChg>
        <pc:spChg chg="mod topLvl">
          <ac:chgData name="Jonathan  Cosme" userId="272d5a2a-eea8-4805-b974-3aa4aa9a913a" providerId="ADAL" clId="{D3A15D92-7342-41B2-B0A3-0314E8D12A9B}" dt="2022-09-01T08:04:06.215" v="6014" actId="208"/>
          <ac:spMkLst>
            <pc:docMk/>
            <pc:sldMk cId="1963722823" sldId="1245"/>
            <ac:spMk id="45" creationId="{7ED15E79-48CA-540E-B396-EBCCA7E236DA}"/>
          </ac:spMkLst>
        </pc:spChg>
        <pc:spChg chg="mod">
          <ac:chgData name="Jonathan  Cosme" userId="272d5a2a-eea8-4805-b974-3aa4aa9a913a" providerId="ADAL" clId="{D3A15D92-7342-41B2-B0A3-0314E8D12A9B}" dt="2022-09-01T08:02:35.427" v="5995" actId="208"/>
          <ac:spMkLst>
            <pc:docMk/>
            <pc:sldMk cId="1963722823" sldId="1245"/>
            <ac:spMk id="53" creationId="{35ABB20E-4236-9120-DFCB-79299F446DBA}"/>
          </ac:spMkLst>
        </pc:spChg>
        <pc:spChg chg="mod topLvl">
          <ac:chgData name="Jonathan  Cosme" userId="272d5a2a-eea8-4805-b974-3aa4aa9a913a" providerId="ADAL" clId="{D3A15D92-7342-41B2-B0A3-0314E8D12A9B}" dt="2022-09-01T08:08:14.166" v="6126" actId="164"/>
          <ac:spMkLst>
            <pc:docMk/>
            <pc:sldMk cId="1963722823" sldId="1245"/>
            <ac:spMk id="62" creationId="{674F14D7-5E20-1E6B-0462-89CDDC76E5B9}"/>
          </ac:spMkLst>
        </pc:spChg>
        <pc:grpChg chg="add del mod topLvl">
          <ac:chgData name="Jonathan  Cosme" userId="272d5a2a-eea8-4805-b974-3aa4aa9a913a" providerId="ADAL" clId="{D3A15D92-7342-41B2-B0A3-0314E8D12A9B}" dt="2022-09-01T07:59:43.185" v="5970" actId="165"/>
          <ac:grpSpMkLst>
            <pc:docMk/>
            <pc:sldMk cId="1963722823" sldId="1245"/>
            <ac:grpSpMk id="3" creationId="{D290E68D-2BD4-CDB7-02AF-8D961932EC2F}"/>
          </ac:grpSpMkLst>
        </pc:grpChg>
        <pc:grpChg chg="add del mod topLvl">
          <ac:chgData name="Jonathan  Cosme" userId="272d5a2a-eea8-4805-b974-3aa4aa9a913a" providerId="ADAL" clId="{D3A15D92-7342-41B2-B0A3-0314E8D12A9B}" dt="2022-09-01T07:59:43.185" v="5970" actId="165"/>
          <ac:grpSpMkLst>
            <pc:docMk/>
            <pc:sldMk cId="1963722823" sldId="1245"/>
            <ac:grpSpMk id="7" creationId="{9C0B57E2-DE1C-7431-C377-FCF7B1C2FD4A}"/>
          </ac:grpSpMkLst>
        </pc:grpChg>
        <pc:grpChg chg="add del mod">
          <ac:chgData name="Jonathan  Cosme" userId="272d5a2a-eea8-4805-b974-3aa4aa9a913a" providerId="ADAL" clId="{D3A15D92-7342-41B2-B0A3-0314E8D12A9B}" dt="2022-09-01T07:59:42.726" v="5969" actId="165"/>
          <ac:grpSpMkLst>
            <pc:docMk/>
            <pc:sldMk cId="1963722823" sldId="1245"/>
            <ac:grpSpMk id="11" creationId="{EF3A498B-C7CA-95F0-0960-C268B76002BF}"/>
          </ac:grpSpMkLst>
        </pc:grpChg>
        <pc:grpChg chg="add del mod">
          <ac:chgData name="Jonathan  Cosme" userId="272d5a2a-eea8-4805-b974-3aa4aa9a913a" providerId="ADAL" clId="{D3A15D92-7342-41B2-B0A3-0314E8D12A9B}" dt="2022-09-01T08:08:20.350" v="6129" actId="165"/>
          <ac:grpSpMkLst>
            <pc:docMk/>
            <pc:sldMk cId="1963722823" sldId="1245"/>
            <ac:grpSpMk id="12" creationId="{F74F0DB5-7F90-656B-86C6-1D8653677663}"/>
          </ac:grpSpMkLst>
        </pc:grpChg>
        <pc:grpChg chg="add mod">
          <ac:chgData name="Jonathan  Cosme" userId="272d5a2a-eea8-4805-b974-3aa4aa9a913a" providerId="ADAL" clId="{D3A15D92-7342-41B2-B0A3-0314E8D12A9B}" dt="2022-09-01T08:21:21.466" v="6365" actId="1076"/>
          <ac:grpSpMkLst>
            <pc:docMk/>
            <pc:sldMk cId="1963722823" sldId="1245"/>
            <ac:grpSpMk id="17" creationId="{74220362-3AFB-D16E-3B65-EB76E37A4AE8}"/>
          </ac:grpSpMkLst>
        </pc:grpChg>
        <pc:grpChg chg="add mod">
          <ac:chgData name="Jonathan  Cosme" userId="272d5a2a-eea8-4805-b974-3aa4aa9a913a" providerId="ADAL" clId="{D3A15D92-7342-41B2-B0A3-0314E8D12A9B}" dt="2022-09-01T08:08:14.166" v="6126" actId="164"/>
          <ac:grpSpMkLst>
            <pc:docMk/>
            <pc:sldMk cId="1963722823" sldId="1245"/>
            <ac:grpSpMk id="23" creationId="{1CECA748-D76B-A12C-777C-19F34AAEC7F3}"/>
          </ac:grpSpMkLst>
        </pc:grpChg>
        <pc:grpChg chg="add mod">
          <ac:chgData name="Jonathan  Cosme" userId="272d5a2a-eea8-4805-b974-3aa4aa9a913a" providerId="ADAL" clId="{D3A15D92-7342-41B2-B0A3-0314E8D12A9B}" dt="2022-09-01T08:08:29.896" v="6132" actId="164"/>
          <ac:grpSpMkLst>
            <pc:docMk/>
            <pc:sldMk cId="1963722823" sldId="1245"/>
            <ac:grpSpMk id="25" creationId="{1983207D-9EAD-263D-CBC6-0B9466FEF101}"/>
          </ac:grpSpMkLst>
        </pc:grpChg>
        <pc:grpChg chg="del">
          <ac:chgData name="Jonathan  Cosme" userId="272d5a2a-eea8-4805-b974-3aa4aa9a913a" providerId="ADAL" clId="{D3A15D92-7342-41B2-B0A3-0314E8D12A9B}" dt="2022-09-01T08:03:47.003" v="6008" actId="478"/>
          <ac:grpSpMkLst>
            <pc:docMk/>
            <pc:sldMk cId="1963722823" sldId="1245"/>
            <ac:grpSpMk id="46" creationId="{FCF2655A-E336-0BDE-4694-1F37B4686DB1}"/>
          </ac:grpSpMkLst>
        </pc:grpChg>
        <pc:grpChg chg="del">
          <ac:chgData name="Jonathan  Cosme" userId="272d5a2a-eea8-4805-b974-3aa4aa9a913a" providerId="ADAL" clId="{D3A15D92-7342-41B2-B0A3-0314E8D12A9B}" dt="2022-09-01T08:15:15.154" v="6181" actId="478"/>
          <ac:grpSpMkLst>
            <pc:docMk/>
            <pc:sldMk cId="1963722823" sldId="1245"/>
            <ac:grpSpMk id="47" creationId="{75371211-C56B-91AA-DE3E-9B9EF59F148C}"/>
          </ac:grpSpMkLst>
        </pc:grpChg>
        <pc:grpChg chg="del">
          <ac:chgData name="Jonathan  Cosme" userId="272d5a2a-eea8-4805-b974-3aa4aa9a913a" providerId="ADAL" clId="{D3A15D92-7342-41B2-B0A3-0314E8D12A9B}" dt="2022-09-01T08:02:03.099" v="5988" actId="165"/>
          <ac:grpSpMkLst>
            <pc:docMk/>
            <pc:sldMk cId="1963722823" sldId="1245"/>
            <ac:grpSpMk id="48" creationId="{5F7DB90A-DCD0-EF38-D7CD-CAE5844347CC}"/>
          </ac:grpSpMkLst>
        </pc:grpChg>
        <pc:grpChg chg="mod">
          <ac:chgData name="Jonathan  Cosme" userId="272d5a2a-eea8-4805-b974-3aa4aa9a913a" providerId="ADAL" clId="{D3A15D92-7342-41B2-B0A3-0314E8D12A9B}" dt="2022-09-01T08:05:22.547" v="6114" actId="1076"/>
          <ac:grpSpMkLst>
            <pc:docMk/>
            <pc:sldMk cId="1963722823" sldId="1245"/>
            <ac:grpSpMk id="51" creationId="{C64F9AC5-6EA6-096A-2FD4-775F9382EBB4}"/>
          </ac:grpSpMkLst>
        </pc:grpChg>
        <pc:grpChg chg="add mod">
          <ac:chgData name="Jonathan  Cosme" userId="272d5a2a-eea8-4805-b974-3aa4aa9a913a" providerId="ADAL" clId="{D3A15D92-7342-41B2-B0A3-0314E8D12A9B}" dt="2022-09-01T08:21:33.107" v="6367" actId="1076"/>
          <ac:grpSpMkLst>
            <pc:docMk/>
            <pc:sldMk cId="1963722823" sldId="1245"/>
            <ac:grpSpMk id="56" creationId="{93A9CE4B-4F95-9E32-221C-03BCEDF97C10}"/>
          </ac:grpSpMkLst>
        </pc:grpChg>
        <pc:grpChg chg="add mod">
          <ac:chgData name="Jonathan  Cosme" userId="272d5a2a-eea8-4805-b974-3aa4aa9a913a" providerId="ADAL" clId="{D3A15D92-7342-41B2-B0A3-0314E8D12A9B}" dt="2022-09-01T08:19:18.504" v="6359" actId="1076"/>
          <ac:grpSpMkLst>
            <pc:docMk/>
            <pc:sldMk cId="1963722823" sldId="1245"/>
            <ac:grpSpMk id="58" creationId="{4C01F89B-005E-283A-10A6-DF2298EC52F2}"/>
          </ac:grpSpMkLst>
        </pc:grpChg>
        <pc:grpChg chg="del mod">
          <ac:chgData name="Jonathan  Cosme" userId="272d5a2a-eea8-4805-b974-3aa4aa9a913a" providerId="ADAL" clId="{D3A15D92-7342-41B2-B0A3-0314E8D12A9B}" dt="2022-09-01T08:15:15.154" v="6181" actId="478"/>
          <ac:grpSpMkLst>
            <pc:docMk/>
            <pc:sldMk cId="1963722823" sldId="1245"/>
            <ac:grpSpMk id="64" creationId="{5678CE7B-70F6-7866-C92C-C05F43E084B4}"/>
          </ac:grpSpMkLst>
        </pc:grpChg>
        <pc:grpChg chg="del mod">
          <ac:chgData name="Jonathan  Cosme" userId="272d5a2a-eea8-4805-b974-3aa4aa9a913a" providerId="ADAL" clId="{D3A15D92-7342-41B2-B0A3-0314E8D12A9B}" dt="2022-09-01T08:07:59.061" v="6123" actId="165"/>
          <ac:grpSpMkLst>
            <pc:docMk/>
            <pc:sldMk cId="1963722823" sldId="1245"/>
            <ac:grpSpMk id="66" creationId="{15E22991-B4AB-C3DC-4691-FE74B82E33FB}"/>
          </ac:grpSpMkLst>
        </pc:grpChg>
        <pc:picChg chg="mod topLvl">
          <ac:chgData name="Jonathan  Cosme" userId="272d5a2a-eea8-4805-b974-3aa4aa9a913a" providerId="ADAL" clId="{D3A15D92-7342-41B2-B0A3-0314E8D12A9B}" dt="2022-09-01T08:08:29.896" v="6132" actId="164"/>
          <ac:picMkLst>
            <pc:docMk/>
            <pc:sldMk cId="1963722823" sldId="1245"/>
            <ac:picMk id="4" creationId="{2193D7CB-107D-D13D-7261-21F4ACB31D71}"/>
          </ac:picMkLst>
        </pc:picChg>
        <pc:picChg chg="del">
          <ac:chgData name="Jonathan  Cosme" userId="272d5a2a-eea8-4805-b974-3aa4aa9a913a" providerId="ADAL" clId="{D3A15D92-7342-41B2-B0A3-0314E8D12A9B}" dt="2022-09-01T08:15:15.154" v="6181" actId="478"/>
          <ac:picMkLst>
            <pc:docMk/>
            <pc:sldMk cId="1963722823" sldId="1245"/>
            <ac:picMk id="6" creationId="{31F8B38F-4322-3CD1-C963-F61FC715986E}"/>
          </ac:picMkLst>
        </pc:picChg>
        <pc:picChg chg="del mod topLvl">
          <ac:chgData name="Jonathan  Cosme" userId="272d5a2a-eea8-4805-b974-3aa4aa9a913a" providerId="ADAL" clId="{D3A15D92-7342-41B2-B0A3-0314E8D12A9B}" dt="2022-09-01T08:08:22.932" v="6130" actId="478"/>
          <ac:picMkLst>
            <pc:docMk/>
            <pc:sldMk cId="1963722823" sldId="1245"/>
            <ac:picMk id="9" creationId="{39BAC6DE-9BE0-FFE2-18B6-F139E272B804}"/>
          </ac:picMkLst>
        </pc:picChg>
        <pc:picChg chg="add mod">
          <ac:chgData name="Jonathan  Cosme" userId="272d5a2a-eea8-4805-b974-3aa4aa9a913a" providerId="ADAL" clId="{D3A15D92-7342-41B2-B0A3-0314E8D12A9B}" dt="2022-09-01T08:01:42.570" v="5986" actId="1076"/>
          <ac:picMkLst>
            <pc:docMk/>
            <pc:sldMk cId="1963722823" sldId="1245"/>
            <ac:picMk id="13" creationId="{B7E150F1-2BB1-42CC-ADAD-6438EEB93A2F}"/>
          </ac:picMkLst>
        </pc:picChg>
        <pc:picChg chg="add mod">
          <ac:chgData name="Jonathan  Cosme" userId="272d5a2a-eea8-4805-b974-3aa4aa9a913a" providerId="ADAL" clId="{D3A15D92-7342-41B2-B0A3-0314E8D12A9B}" dt="2022-09-01T08:05:22.547" v="6114" actId="1076"/>
          <ac:picMkLst>
            <pc:docMk/>
            <pc:sldMk cId="1963722823" sldId="1245"/>
            <ac:picMk id="15" creationId="{C36B1CC6-8481-37C6-8697-33A0CADD4D1A}"/>
          </ac:picMkLst>
        </pc:picChg>
        <pc:picChg chg="add mod">
          <ac:chgData name="Jonathan  Cosme" userId="272d5a2a-eea8-4805-b974-3aa4aa9a913a" providerId="ADAL" clId="{D3A15D92-7342-41B2-B0A3-0314E8D12A9B}" dt="2022-09-01T08:18:58.662" v="6353" actId="164"/>
          <ac:picMkLst>
            <pc:docMk/>
            <pc:sldMk cId="1963722823" sldId="1245"/>
            <ac:picMk id="19" creationId="{B598021E-DEC6-DCEF-D0A2-9859254DCC57}"/>
          </ac:picMkLst>
        </pc:picChg>
        <pc:picChg chg="add mod">
          <ac:chgData name="Jonathan  Cosme" userId="272d5a2a-eea8-4805-b974-3aa4aa9a913a" providerId="ADAL" clId="{D3A15D92-7342-41B2-B0A3-0314E8D12A9B}" dt="2022-09-01T08:08:14.166" v="6126" actId="164"/>
          <ac:picMkLst>
            <pc:docMk/>
            <pc:sldMk cId="1963722823" sldId="1245"/>
            <ac:picMk id="22" creationId="{2039CFDB-B3B1-95AA-AA34-CF03D305A5A6}"/>
          </ac:picMkLst>
        </pc:picChg>
        <pc:picChg chg="add mod">
          <ac:chgData name="Jonathan  Cosme" userId="272d5a2a-eea8-4805-b974-3aa4aa9a913a" providerId="ADAL" clId="{D3A15D92-7342-41B2-B0A3-0314E8D12A9B}" dt="2022-09-01T08:08:29.896" v="6132" actId="164"/>
          <ac:picMkLst>
            <pc:docMk/>
            <pc:sldMk cId="1963722823" sldId="1245"/>
            <ac:picMk id="24" creationId="{136B8D1E-3D98-4166-9B30-45945631B36E}"/>
          </ac:picMkLst>
        </pc:picChg>
        <pc:picChg chg="add mod">
          <ac:chgData name="Jonathan  Cosme" userId="272d5a2a-eea8-4805-b974-3aa4aa9a913a" providerId="ADAL" clId="{D3A15D92-7342-41B2-B0A3-0314E8D12A9B}" dt="2022-09-01T08:18:58.662" v="6353" actId="164"/>
          <ac:picMkLst>
            <pc:docMk/>
            <pc:sldMk cId="1963722823" sldId="1245"/>
            <ac:picMk id="27" creationId="{4AA1ADEF-36BD-C2A5-5995-EF54FD01AA6E}"/>
          </ac:picMkLst>
        </pc:picChg>
        <pc:picChg chg="del">
          <ac:chgData name="Jonathan  Cosme" userId="272d5a2a-eea8-4805-b974-3aa4aa9a913a" providerId="ADAL" clId="{D3A15D92-7342-41B2-B0A3-0314E8D12A9B}" dt="2022-09-01T08:03:48.481" v="6009" actId="478"/>
          <ac:picMkLst>
            <pc:docMk/>
            <pc:sldMk cId="1963722823" sldId="1245"/>
            <ac:picMk id="29" creationId="{490EF832-EE3A-9CE2-4E74-2881A23B0BBA}"/>
          </ac:picMkLst>
        </pc:picChg>
        <pc:picChg chg="del mod topLvl">
          <ac:chgData name="Jonathan  Cosme" userId="272d5a2a-eea8-4805-b974-3aa4aa9a913a" providerId="ADAL" clId="{D3A15D92-7342-41B2-B0A3-0314E8D12A9B}" dt="2022-09-01T08:15:15.154" v="6181" actId="478"/>
          <ac:picMkLst>
            <pc:docMk/>
            <pc:sldMk cId="1963722823" sldId="1245"/>
            <ac:picMk id="34" creationId="{82F8DA9C-22F7-AF7F-8F6C-43ABB38DEAAA}"/>
          </ac:picMkLst>
        </pc:picChg>
        <pc:picChg chg="add mod">
          <ac:chgData name="Jonathan  Cosme" userId="272d5a2a-eea8-4805-b974-3aa4aa9a913a" providerId="ADAL" clId="{D3A15D92-7342-41B2-B0A3-0314E8D12A9B}" dt="2022-09-01T08:21:33.107" v="6367" actId="1076"/>
          <ac:picMkLst>
            <pc:docMk/>
            <pc:sldMk cId="1963722823" sldId="1245"/>
            <ac:picMk id="35" creationId="{B47E29AE-A87F-6E58-9B7B-244362AA5852}"/>
          </ac:picMkLst>
        </pc:picChg>
        <pc:picChg chg="add mod">
          <ac:chgData name="Jonathan  Cosme" userId="272d5a2a-eea8-4805-b974-3aa4aa9a913a" providerId="ADAL" clId="{D3A15D92-7342-41B2-B0A3-0314E8D12A9B}" dt="2022-09-01T08:18:58.662" v="6353" actId="164"/>
          <ac:picMkLst>
            <pc:docMk/>
            <pc:sldMk cId="1963722823" sldId="1245"/>
            <ac:picMk id="36" creationId="{AD5241DF-85E9-26AC-42EF-D8DA6467C066}"/>
          </ac:picMkLst>
        </pc:picChg>
        <pc:picChg chg="mod topLvl">
          <ac:chgData name="Jonathan  Cosme" userId="272d5a2a-eea8-4805-b974-3aa4aa9a913a" providerId="ADAL" clId="{D3A15D92-7342-41B2-B0A3-0314E8D12A9B}" dt="2022-09-01T08:04:11.027" v="6015" actId="207"/>
          <ac:picMkLst>
            <pc:docMk/>
            <pc:sldMk cId="1963722823" sldId="1245"/>
            <ac:picMk id="43" creationId="{E9E08A82-49FD-EC64-5F83-48979F29405B}"/>
          </ac:picMkLst>
        </pc:picChg>
        <pc:picChg chg="mod">
          <ac:chgData name="Jonathan  Cosme" userId="272d5a2a-eea8-4805-b974-3aa4aa9a913a" providerId="ADAL" clId="{D3A15D92-7342-41B2-B0A3-0314E8D12A9B}" dt="2022-09-01T08:02:45.107" v="5996" actId="207"/>
          <ac:picMkLst>
            <pc:docMk/>
            <pc:sldMk cId="1963722823" sldId="1245"/>
            <ac:picMk id="52" creationId="{5C7E0FDC-5B14-BE44-F291-5D16F420323A}"/>
          </ac:picMkLst>
        </pc:picChg>
        <pc:picChg chg="del mod topLvl">
          <ac:chgData name="Jonathan  Cosme" userId="272d5a2a-eea8-4805-b974-3aa4aa9a913a" providerId="ADAL" clId="{D3A15D92-7342-41B2-B0A3-0314E8D12A9B}" dt="2022-09-01T08:15:15.154" v="6181" actId="478"/>
          <ac:picMkLst>
            <pc:docMk/>
            <pc:sldMk cId="1963722823" sldId="1245"/>
            <ac:picMk id="55" creationId="{8D36C095-7A99-C64F-9E32-DC419FEEFCB2}"/>
          </ac:picMkLst>
        </pc:picChg>
        <pc:picChg chg="mod">
          <ac:chgData name="Jonathan  Cosme" userId="272d5a2a-eea8-4805-b974-3aa4aa9a913a" providerId="ADAL" clId="{D3A15D92-7342-41B2-B0A3-0314E8D12A9B}" dt="2022-09-01T08:21:33.107" v="6367" actId="1076"/>
          <ac:picMkLst>
            <pc:docMk/>
            <pc:sldMk cId="1963722823" sldId="1245"/>
            <ac:picMk id="4098" creationId="{E5B18B81-93E5-61AA-6F87-35398F905544}"/>
          </ac:picMkLst>
        </pc:picChg>
        <pc:cxnChg chg="add mod">
          <ac:chgData name="Jonathan  Cosme" userId="272d5a2a-eea8-4805-b974-3aa4aa9a913a" providerId="ADAL" clId="{D3A15D92-7342-41B2-B0A3-0314E8D12A9B}" dt="2022-09-01T08:12:21.266" v="6139" actId="14100"/>
          <ac:cxnSpMkLst>
            <pc:docMk/>
            <pc:sldMk cId="1963722823" sldId="1245"/>
            <ac:cxnSpMk id="28" creationId="{1C409100-57FB-1C4A-00BB-2B7CCEB2345E}"/>
          </ac:cxnSpMkLst>
        </pc:cxnChg>
        <pc:cxnChg chg="add mod">
          <ac:chgData name="Jonathan  Cosme" userId="272d5a2a-eea8-4805-b974-3aa4aa9a913a" providerId="ADAL" clId="{D3A15D92-7342-41B2-B0A3-0314E8D12A9B}" dt="2022-09-01T08:21:33.107" v="6367" actId="1076"/>
          <ac:cxnSpMkLst>
            <pc:docMk/>
            <pc:sldMk cId="1963722823" sldId="1245"/>
            <ac:cxnSpMk id="41" creationId="{2B4BB91B-6E2E-ABBA-25A9-ECF962B448F0}"/>
          </ac:cxnSpMkLst>
        </pc:cxnChg>
        <pc:cxnChg chg="add del mod">
          <ac:chgData name="Jonathan  Cosme" userId="272d5a2a-eea8-4805-b974-3aa4aa9a913a" providerId="ADAL" clId="{D3A15D92-7342-41B2-B0A3-0314E8D12A9B}" dt="2022-09-01T08:17:11.571" v="6324" actId="478"/>
          <ac:cxnSpMkLst>
            <pc:docMk/>
            <pc:sldMk cId="1963722823" sldId="1245"/>
            <ac:cxnSpMk id="42" creationId="{9B0C2667-5532-A95A-AE8D-51150CB12C6E}"/>
          </ac:cxnSpMkLst>
        </pc:cxnChg>
        <pc:cxnChg chg="add del mod">
          <ac:chgData name="Jonathan  Cosme" userId="272d5a2a-eea8-4805-b974-3aa4aa9a913a" providerId="ADAL" clId="{D3A15D92-7342-41B2-B0A3-0314E8D12A9B}" dt="2022-09-01T08:17:11.571" v="6324" actId="478"/>
          <ac:cxnSpMkLst>
            <pc:docMk/>
            <pc:sldMk cId="1963722823" sldId="1245"/>
            <ac:cxnSpMk id="49" creationId="{34599092-1613-4DBD-B900-3F756D70CF44}"/>
          </ac:cxnSpMkLst>
        </pc:cxnChg>
        <pc:cxnChg chg="add mod">
          <ac:chgData name="Jonathan  Cosme" userId="272d5a2a-eea8-4805-b974-3aa4aa9a913a" providerId="ADAL" clId="{D3A15D92-7342-41B2-B0A3-0314E8D12A9B}" dt="2022-09-01T08:18:58.662" v="6353" actId="164"/>
          <ac:cxnSpMkLst>
            <pc:docMk/>
            <pc:sldMk cId="1963722823" sldId="1245"/>
            <ac:cxnSpMk id="50" creationId="{2F542E17-79B7-1FE4-B626-B6F3B40C669B}"/>
          </ac:cxnSpMkLst>
        </pc:cxnChg>
        <pc:cxnChg chg="add mod">
          <ac:chgData name="Jonathan  Cosme" userId="272d5a2a-eea8-4805-b974-3aa4aa9a913a" providerId="ADAL" clId="{D3A15D92-7342-41B2-B0A3-0314E8D12A9B}" dt="2022-09-01T08:18:58.662" v="6353" actId="164"/>
          <ac:cxnSpMkLst>
            <pc:docMk/>
            <pc:sldMk cId="1963722823" sldId="1245"/>
            <ac:cxnSpMk id="54" creationId="{49263918-08C0-B759-F8D0-E6DF7643E136}"/>
          </ac:cxnSpMkLst>
        </pc:cxnChg>
      </pc:sldChg>
      <pc:sldChg chg="add del">
        <pc:chgData name="Jonathan  Cosme" userId="272d5a2a-eea8-4805-b974-3aa4aa9a913a" providerId="ADAL" clId="{D3A15D92-7342-41B2-B0A3-0314E8D12A9B}" dt="2022-09-01T07:58:15.550" v="5881"/>
        <pc:sldMkLst>
          <pc:docMk/>
          <pc:sldMk cId="3239137047" sldId="1245"/>
        </pc:sldMkLst>
      </pc:sldChg>
      <pc:sldChg chg="addSp delSp modSp add mod">
        <pc:chgData name="Jonathan  Cosme" userId="272d5a2a-eea8-4805-b974-3aa4aa9a913a" providerId="ADAL" clId="{D3A15D92-7342-41B2-B0A3-0314E8D12A9B}" dt="2022-09-01T09:35:59.090" v="9047" actId="113"/>
        <pc:sldMkLst>
          <pc:docMk/>
          <pc:sldMk cId="3295087366" sldId="1246"/>
        </pc:sldMkLst>
        <pc:spChg chg="del">
          <ac:chgData name="Jonathan  Cosme" userId="272d5a2a-eea8-4805-b974-3aa4aa9a913a" providerId="ADAL" clId="{D3A15D92-7342-41B2-B0A3-0314E8D12A9B}" dt="2022-09-01T08:24:56.674" v="6528" actId="478"/>
          <ac:spMkLst>
            <pc:docMk/>
            <pc:sldMk cId="3295087366" sldId="1246"/>
            <ac:spMk id="2" creationId="{44D474D9-97B5-7FDD-9F12-6B2FC6C0ECCA}"/>
          </ac:spMkLst>
        </pc:spChg>
        <pc:spChg chg="del">
          <ac:chgData name="Jonathan  Cosme" userId="272d5a2a-eea8-4805-b974-3aa4aa9a913a" providerId="ADAL" clId="{D3A15D92-7342-41B2-B0A3-0314E8D12A9B}" dt="2022-09-01T08:25:13.740" v="6552" actId="478"/>
          <ac:spMkLst>
            <pc:docMk/>
            <pc:sldMk cId="3295087366" sldId="1246"/>
            <ac:spMk id="37" creationId="{541BD79A-DDD8-5087-9E7E-FDE86FF97A89}"/>
          </ac:spMkLst>
        </pc:spChg>
        <pc:spChg chg="mod">
          <ac:chgData name="Jonathan  Cosme" userId="272d5a2a-eea8-4805-b974-3aa4aa9a913a" providerId="ADAL" clId="{D3A15D92-7342-41B2-B0A3-0314E8D12A9B}" dt="2022-09-01T09:35:59.090" v="9047" actId="113"/>
          <ac:spMkLst>
            <pc:docMk/>
            <pc:sldMk cId="3295087366" sldId="1246"/>
            <ac:spMk id="38" creationId="{AF20E025-45D0-2640-E210-9FB2F5A157DB}"/>
          </ac:spMkLst>
        </pc:spChg>
        <pc:spChg chg="del">
          <ac:chgData name="Jonathan  Cosme" userId="272d5a2a-eea8-4805-b974-3aa4aa9a913a" providerId="ADAL" clId="{D3A15D92-7342-41B2-B0A3-0314E8D12A9B}" dt="2022-09-01T08:25:13.740" v="6552" actId="478"/>
          <ac:spMkLst>
            <pc:docMk/>
            <pc:sldMk cId="3295087366" sldId="1246"/>
            <ac:spMk id="39" creationId="{DA83A7B3-11E1-E51A-9355-45D90FB03BAD}"/>
          </ac:spMkLst>
        </pc:spChg>
        <pc:spChg chg="mod">
          <ac:chgData name="Jonathan  Cosme" userId="272d5a2a-eea8-4805-b974-3aa4aa9a913a" providerId="ADAL" clId="{D3A15D92-7342-41B2-B0A3-0314E8D12A9B}" dt="2022-09-01T08:26:18.201" v="6570" actId="14100"/>
          <ac:spMkLst>
            <pc:docMk/>
            <pc:sldMk cId="3295087366" sldId="1246"/>
            <ac:spMk id="45" creationId="{7ED15E79-48CA-540E-B396-EBCCA7E236DA}"/>
          </ac:spMkLst>
        </pc:spChg>
        <pc:grpChg chg="mod">
          <ac:chgData name="Jonathan  Cosme" userId="272d5a2a-eea8-4805-b974-3aa4aa9a913a" providerId="ADAL" clId="{D3A15D92-7342-41B2-B0A3-0314E8D12A9B}" dt="2022-09-01T08:26:33.290" v="6574" actId="1076"/>
          <ac:grpSpMkLst>
            <pc:docMk/>
            <pc:sldMk cId="3295087366" sldId="1246"/>
            <ac:grpSpMk id="17" creationId="{74220362-3AFB-D16E-3B65-EB76E37A4AE8}"/>
          </ac:grpSpMkLst>
        </pc:grpChg>
        <pc:grpChg chg="del">
          <ac:chgData name="Jonathan  Cosme" userId="272d5a2a-eea8-4805-b974-3aa4aa9a913a" providerId="ADAL" clId="{D3A15D92-7342-41B2-B0A3-0314E8D12A9B}" dt="2022-09-01T08:25:53.690" v="6567" actId="478"/>
          <ac:grpSpMkLst>
            <pc:docMk/>
            <pc:sldMk cId="3295087366" sldId="1246"/>
            <ac:grpSpMk id="23" creationId="{1CECA748-D76B-A12C-777C-19F34AAEC7F3}"/>
          </ac:grpSpMkLst>
        </pc:grpChg>
        <pc:grpChg chg="del">
          <ac:chgData name="Jonathan  Cosme" userId="272d5a2a-eea8-4805-b974-3aa4aa9a913a" providerId="ADAL" clId="{D3A15D92-7342-41B2-B0A3-0314E8D12A9B}" dt="2022-09-01T08:25:53.690" v="6567" actId="478"/>
          <ac:grpSpMkLst>
            <pc:docMk/>
            <pc:sldMk cId="3295087366" sldId="1246"/>
            <ac:grpSpMk id="25" creationId="{1983207D-9EAD-263D-CBC6-0B9466FEF101}"/>
          </ac:grpSpMkLst>
        </pc:grpChg>
        <pc:grpChg chg="del">
          <ac:chgData name="Jonathan  Cosme" userId="272d5a2a-eea8-4805-b974-3aa4aa9a913a" providerId="ADAL" clId="{D3A15D92-7342-41B2-B0A3-0314E8D12A9B}" dt="2022-09-01T08:25:53.690" v="6567" actId="478"/>
          <ac:grpSpMkLst>
            <pc:docMk/>
            <pc:sldMk cId="3295087366" sldId="1246"/>
            <ac:grpSpMk id="51" creationId="{C64F9AC5-6EA6-096A-2FD4-775F9382EBB4}"/>
          </ac:grpSpMkLst>
        </pc:grpChg>
        <pc:grpChg chg="del mod">
          <ac:chgData name="Jonathan  Cosme" userId="272d5a2a-eea8-4805-b974-3aa4aa9a913a" providerId="ADAL" clId="{D3A15D92-7342-41B2-B0A3-0314E8D12A9B}" dt="2022-09-01T08:25:32.406" v="6560" actId="165"/>
          <ac:grpSpMkLst>
            <pc:docMk/>
            <pc:sldMk cId="3295087366" sldId="1246"/>
            <ac:grpSpMk id="56" creationId="{93A9CE4B-4F95-9E32-221C-03BCEDF97C10}"/>
          </ac:grpSpMkLst>
        </pc:grpChg>
        <pc:grpChg chg="del">
          <ac:chgData name="Jonathan  Cosme" userId="272d5a2a-eea8-4805-b974-3aa4aa9a913a" providerId="ADAL" clId="{D3A15D92-7342-41B2-B0A3-0314E8D12A9B}" dt="2022-09-01T08:25:11.125" v="6551" actId="165"/>
          <ac:grpSpMkLst>
            <pc:docMk/>
            <pc:sldMk cId="3295087366" sldId="1246"/>
            <ac:grpSpMk id="58" creationId="{4C01F89B-005E-283A-10A6-DF2298EC52F2}"/>
          </ac:grpSpMkLst>
        </pc:grpChg>
        <pc:picChg chg="del">
          <ac:chgData name="Jonathan  Cosme" userId="272d5a2a-eea8-4805-b974-3aa4aa9a913a" providerId="ADAL" clId="{D3A15D92-7342-41B2-B0A3-0314E8D12A9B}" dt="2022-09-01T08:25:53.690" v="6567" actId="478"/>
          <ac:picMkLst>
            <pc:docMk/>
            <pc:sldMk cId="3295087366" sldId="1246"/>
            <ac:picMk id="13" creationId="{B7E150F1-2BB1-42CC-ADAD-6438EEB93A2F}"/>
          </ac:picMkLst>
        </pc:picChg>
        <pc:picChg chg="del">
          <ac:chgData name="Jonathan  Cosme" userId="272d5a2a-eea8-4805-b974-3aa4aa9a913a" providerId="ADAL" clId="{D3A15D92-7342-41B2-B0A3-0314E8D12A9B}" dt="2022-09-01T08:25:53.690" v="6567" actId="478"/>
          <ac:picMkLst>
            <pc:docMk/>
            <pc:sldMk cId="3295087366" sldId="1246"/>
            <ac:picMk id="15" creationId="{C36B1CC6-8481-37C6-8697-33A0CADD4D1A}"/>
          </ac:picMkLst>
        </pc:picChg>
        <pc:picChg chg="mod topLvl">
          <ac:chgData name="Jonathan  Cosme" userId="272d5a2a-eea8-4805-b974-3aa4aa9a913a" providerId="ADAL" clId="{D3A15D92-7342-41B2-B0A3-0314E8D12A9B}" dt="2022-09-01T08:27:10.845" v="6585" actId="1076"/>
          <ac:picMkLst>
            <pc:docMk/>
            <pc:sldMk cId="3295087366" sldId="1246"/>
            <ac:picMk id="19" creationId="{B598021E-DEC6-DCEF-D0A2-9859254DCC57}"/>
          </ac:picMkLst>
        </pc:picChg>
        <pc:picChg chg="del mod topLvl">
          <ac:chgData name="Jonathan  Cosme" userId="272d5a2a-eea8-4805-b974-3aa4aa9a913a" providerId="ADAL" clId="{D3A15D92-7342-41B2-B0A3-0314E8D12A9B}" dt="2022-09-01T08:27:22.879" v="6586" actId="478"/>
          <ac:picMkLst>
            <pc:docMk/>
            <pc:sldMk cId="3295087366" sldId="1246"/>
            <ac:picMk id="27" creationId="{4AA1ADEF-36BD-C2A5-5995-EF54FD01AA6E}"/>
          </ac:picMkLst>
        </pc:picChg>
        <pc:picChg chg="del mod topLvl">
          <ac:chgData name="Jonathan  Cosme" userId="272d5a2a-eea8-4805-b974-3aa4aa9a913a" providerId="ADAL" clId="{D3A15D92-7342-41B2-B0A3-0314E8D12A9B}" dt="2022-09-01T08:25:36.029" v="6561" actId="478"/>
          <ac:picMkLst>
            <pc:docMk/>
            <pc:sldMk cId="3295087366" sldId="1246"/>
            <ac:picMk id="35" creationId="{B47E29AE-A87F-6E58-9B7B-244362AA5852}"/>
          </ac:picMkLst>
        </pc:picChg>
        <pc:picChg chg="mod topLvl">
          <ac:chgData name="Jonathan  Cosme" userId="272d5a2a-eea8-4805-b974-3aa4aa9a913a" providerId="ADAL" clId="{D3A15D92-7342-41B2-B0A3-0314E8D12A9B}" dt="2022-09-01T08:26:22.518" v="6571" actId="1076"/>
          <ac:picMkLst>
            <pc:docMk/>
            <pc:sldMk cId="3295087366" sldId="1246"/>
            <ac:picMk id="36" creationId="{AD5241DF-85E9-26AC-42EF-D8DA6467C066}"/>
          </ac:picMkLst>
        </pc:picChg>
        <pc:picChg chg="mod">
          <ac:chgData name="Jonathan  Cosme" userId="272d5a2a-eea8-4805-b974-3aa4aa9a913a" providerId="ADAL" clId="{D3A15D92-7342-41B2-B0A3-0314E8D12A9B}" dt="2022-09-01T08:26:18.201" v="6570" actId="14100"/>
          <ac:picMkLst>
            <pc:docMk/>
            <pc:sldMk cId="3295087366" sldId="1246"/>
            <ac:picMk id="43" creationId="{E9E08A82-49FD-EC64-5F83-48979F29405B}"/>
          </ac:picMkLst>
        </pc:picChg>
        <pc:picChg chg="mod topLvl">
          <ac:chgData name="Jonathan  Cosme" userId="272d5a2a-eea8-4805-b974-3aa4aa9a913a" providerId="ADAL" clId="{D3A15D92-7342-41B2-B0A3-0314E8D12A9B}" dt="2022-09-01T08:26:18.201" v="6570" actId="14100"/>
          <ac:picMkLst>
            <pc:docMk/>
            <pc:sldMk cId="3295087366" sldId="1246"/>
            <ac:picMk id="4098" creationId="{E5B18B81-93E5-61AA-6F87-35398F905544}"/>
          </ac:picMkLst>
        </pc:picChg>
        <pc:cxnChg chg="add del mod">
          <ac:chgData name="Jonathan  Cosme" userId="272d5a2a-eea8-4805-b974-3aa4aa9a913a" providerId="ADAL" clId="{D3A15D92-7342-41B2-B0A3-0314E8D12A9B}" dt="2022-09-01T08:25:43.858" v="6564" actId="478"/>
          <ac:cxnSpMkLst>
            <pc:docMk/>
            <pc:sldMk cId="3295087366" sldId="1246"/>
            <ac:cxnSpMk id="6" creationId="{672D7B0E-C330-70B7-AF78-3843C8FFAB8B}"/>
          </ac:cxnSpMkLst>
        </pc:cxnChg>
        <pc:cxnChg chg="add mod">
          <ac:chgData name="Jonathan  Cosme" userId="272d5a2a-eea8-4805-b974-3aa4aa9a913a" providerId="ADAL" clId="{D3A15D92-7342-41B2-B0A3-0314E8D12A9B}" dt="2022-09-01T08:26:43.796" v="6578" actId="14100"/>
          <ac:cxnSpMkLst>
            <pc:docMk/>
            <pc:sldMk cId="3295087366" sldId="1246"/>
            <ac:cxnSpMk id="7" creationId="{128A396D-2DA2-07EC-0053-D5B8F209FDBE}"/>
          </ac:cxnSpMkLst>
        </pc:cxnChg>
        <pc:cxnChg chg="add mod">
          <ac:chgData name="Jonathan  Cosme" userId="272d5a2a-eea8-4805-b974-3aa4aa9a913a" providerId="ADAL" clId="{D3A15D92-7342-41B2-B0A3-0314E8D12A9B}" dt="2022-09-01T08:27:01.861" v="6584" actId="1076"/>
          <ac:cxnSpMkLst>
            <pc:docMk/>
            <pc:sldMk cId="3295087366" sldId="1246"/>
            <ac:cxnSpMk id="11" creationId="{65A7064C-F851-EEDC-792C-000FC10E86BF}"/>
          </ac:cxnSpMkLst>
        </pc:cxnChg>
        <pc:cxnChg chg="del">
          <ac:chgData name="Jonathan  Cosme" userId="272d5a2a-eea8-4805-b974-3aa4aa9a913a" providerId="ADAL" clId="{D3A15D92-7342-41B2-B0A3-0314E8D12A9B}" dt="2022-09-01T08:25:53.690" v="6567" actId="478"/>
          <ac:cxnSpMkLst>
            <pc:docMk/>
            <pc:sldMk cId="3295087366" sldId="1246"/>
            <ac:cxnSpMk id="28" creationId="{1C409100-57FB-1C4A-00BB-2B7CCEB2345E}"/>
          </ac:cxnSpMkLst>
        </pc:cxnChg>
        <pc:cxnChg chg="del mod topLvl">
          <ac:chgData name="Jonathan  Cosme" userId="272d5a2a-eea8-4805-b974-3aa4aa9a913a" providerId="ADAL" clId="{D3A15D92-7342-41B2-B0A3-0314E8D12A9B}" dt="2022-09-01T08:25:36.029" v="6561" actId="478"/>
          <ac:cxnSpMkLst>
            <pc:docMk/>
            <pc:sldMk cId="3295087366" sldId="1246"/>
            <ac:cxnSpMk id="41" creationId="{2B4BB91B-6E2E-ABBA-25A9-ECF962B448F0}"/>
          </ac:cxnSpMkLst>
        </pc:cxnChg>
        <pc:cxnChg chg="del mod topLvl">
          <ac:chgData name="Jonathan  Cosme" userId="272d5a2a-eea8-4805-b974-3aa4aa9a913a" providerId="ADAL" clId="{D3A15D92-7342-41B2-B0A3-0314E8D12A9B}" dt="2022-09-01T08:26:57.176" v="6583" actId="478"/>
          <ac:cxnSpMkLst>
            <pc:docMk/>
            <pc:sldMk cId="3295087366" sldId="1246"/>
            <ac:cxnSpMk id="50" creationId="{2F542E17-79B7-1FE4-B626-B6F3B40C669B}"/>
          </ac:cxnSpMkLst>
        </pc:cxnChg>
        <pc:cxnChg chg="mod topLvl">
          <ac:chgData name="Jonathan  Cosme" userId="272d5a2a-eea8-4805-b974-3aa4aa9a913a" providerId="ADAL" clId="{D3A15D92-7342-41B2-B0A3-0314E8D12A9B}" dt="2022-09-01T08:26:49.258" v="6580" actId="14100"/>
          <ac:cxnSpMkLst>
            <pc:docMk/>
            <pc:sldMk cId="3295087366" sldId="1246"/>
            <ac:cxnSpMk id="54" creationId="{49263918-08C0-B759-F8D0-E6DF7643E136}"/>
          </ac:cxnSpMkLst>
        </pc:cxnChg>
      </pc:sldChg>
      <pc:sldChg chg="addSp delSp modSp add mod">
        <pc:chgData name="Jonathan  Cosme" userId="272d5a2a-eea8-4805-b974-3aa4aa9a913a" providerId="ADAL" clId="{D3A15D92-7342-41B2-B0A3-0314E8D12A9B}" dt="2022-09-01T08:37:10.100" v="6791" actId="113"/>
        <pc:sldMkLst>
          <pc:docMk/>
          <pc:sldMk cId="739655064" sldId="1247"/>
        </pc:sldMkLst>
        <pc:spChg chg="mod">
          <ac:chgData name="Jonathan  Cosme" userId="272d5a2a-eea8-4805-b974-3aa4aa9a913a" providerId="ADAL" clId="{D3A15D92-7342-41B2-B0A3-0314E8D12A9B}" dt="2022-09-01T08:30:16.714" v="6595" actId="20577"/>
          <ac:spMkLst>
            <pc:docMk/>
            <pc:sldMk cId="739655064" sldId="1247"/>
            <ac:spMk id="14" creationId="{00000000-0000-0000-0000-000000000000}"/>
          </ac:spMkLst>
        </pc:spChg>
        <pc:spChg chg="mod">
          <ac:chgData name="Jonathan  Cosme" userId="272d5a2a-eea8-4805-b974-3aa4aa9a913a" providerId="ADAL" clId="{D3A15D92-7342-41B2-B0A3-0314E8D12A9B}" dt="2022-09-01T08:37:10.100" v="6791" actId="113"/>
          <ac:spMkLst>
            <pc:docMk/>
            <pc:sldMk cId="739655064" sldId="1247"/>
            <ac:spMk id="38" creationId="{AF20E025-45D0-2640-E210-9FB2F5A157DB}"/>
          </ac:spMkLst>
        </pc:spChg>
        <pc:grpChg chg="del">
          <ac:chgData name="Jonathan  Cosme" userId="272d5a2a-eea8-4805-b974-3aa4aa9a913a" providerId="ADAL" clId="{D3A15D92-7342-41B2-B0A3-0314E8D12A9B}" dt="2022-09-01T08:30:25.858" v="6604" actId="478"/>
          <ac:grpSpMkLst>
            <pc:docMk/>
            <pc:sldMk cId="739655064" sldId="1247"/>
            <ac:grpSpMk id="17" creationId="{74220362-3AFB-D16E-3B65-EB76E37A4AE8}"/>
          </ac:grpSpMkLst>
        </pc:grpChg>
        <pc:picChg chg="del">
          <ac:chgData name="Jonathan  Cosme" userId="272d5a2a-eea8-4805-b974-3aa4aa9a913a" providerId="ADAL" clId="{D3A15D92-7342-41B2-B0A3-0314E8D12A9B}" dt="2022-09-01T08:30:25.858" v="6604" actId="478"/>
          <ac:picMkLst>
            <pc:docMk/>
            <pc:sldMk cId="739655064" sldId="1247"/>
            <ac:picMk id="19" creationId="{B598021E-DEC6-DCEF-D0A2-9859254DCC57}"/>
          </ac:picMkLst>
        </pc:picChg>
        <pc:picChg chg="del">
          <ac:chgData name="Jonathan  Cosme" userId="272d5a2a-eea8-4805-b974-3aa4aa9a913a" providerId="ADAL" clId="{D3A15D92-7342-41B2-B0A3-0314E8D12A9B}" dt="2022-09-01T08:30:25.858" v="6604" actId="478"/>
          <ac:picMkLst>
            <pc:docMk/>
            <pc:sldMk cId="739655064" sldId="1247"/>
            <ac:picMk id="36" creationId="{AD5241DF-85E9-26AC-42EF-D8DA6467C066}"/>
          </ac:picMkLst>
        </pc:picChg>
        <pc:picChg chg="add mod">
          <ac:chgData name="Jonathan  Cosme" userId="272d5a2a-eea8-4805-b974-3aa4aa9a913a" providerId="ADAL" clId="{D3A15D92-7342-41B2-B0A3-0314E8D12A9B}" dt="2022-09-01T08:35:55.538" v="6658" actId="14100"/>
          <ac:picMkLst>
            <pc:docMk/>
            <pc:sldMk cId="739655064" sldId="1247"/>
            <ac:picMk id="1026" creationId="{28E9D662-274C-6D28-8BC1-F91F494B7C74}"/>
          </ac:picMkLst>
        </pc:picChg>
        <pc:picChg chg="del">
          <ac:chgData name="Jonathan  Cosme" userId="272d5a2a-eea8-4805-b974-3aa4aa9a913a" providerId="ADAL" clId="{D3A15D92-7342-41B2-B0A3-0314E8D12A9B}" dt="2022-09-01T08:30:25.858" v="6604" actId="478"/>
          <ac:picMkLst>
            <pc:docMk/>
            <pc:sldMk cId="739655064" sldId="1247"/>
            <ac:picMk id="4098" creationId="{E5B18B81-93E5-61AA-6F87-35398F905544}"/>
          </ac:picMkLst>
        </pc:picChg>
        <pc:cxnChg chg="del">
          <ac:chgData name="Jonathan  Cosme" userId="272d5a2a-eea8-4805-b974-3aa4aa9a913a" providerId="ADAL" clId="{D3A15D92-7342-41B2-B0A3-0314E8D12A9B}" dt="2022-09-01T08:30:25.858" v="6604" actId="478"/>
          <ac:cxnSpMkLst>
            <pc:docMk/>
            <pc:sldMk cId="739655064" sldId="1247"/>
            <ac:cxnSpMk id="7" creationId="{128A396D-2DA2-07EC-0053-D5B8F209FDBE}"/>
          </ac:cxnSpMkLst>
        </pc:cxnChg>
        <pc:cxnChg chg="del">
          <ac:chgData name="Jonathan  Cosme" userId="272d5a2a-eea8-4805-b974-3aa4aa9a913a" providerId="ADAL" clId="{D3A15D92-7342-41B2-B0A3-0314E8D12A9B}" dt="2022-09-01T08:30:25.858" v="6604" actId="478"/>
          <ac:cxnSpMkLst>
            <pc:docMk/>
            <pc:sldMk cId="739655064" sldId="1247"/>
            <ac:cxnSpMk id="11" creationId="{65A7064C-F851-EEDC-792C-000FC10E86BF}"/>
          </ac:cxnSpMkLst>
        </pc:cxnChg>
        <pc:cxnChg chg="del">
          <ac:chgData name="Jonathan  Cosme" userId="272d5a2a-eea8-4805-b974-3aa4aa9a913a" providerId="ADAL" clId="{D3A15D92-7342-41B2-B0A3-0314E8D12A9B}" dt="2022-09-01T08:30:25.858" v="6604" actId="478"/>
          <ac:cxnSpMkLst>
            <pc:docMk/>
            <pc:sldMk cId="739655064" sldId="1247"/>
            <ac:cxnSpMk id="54" creationId="{49263918-08C0-B759-F8D0-E6DF7643E136}"/>
          </ac:cxnSpMkLst>
        </pc:cxnChg>
      </pc:sldChg>
      <pc:sldChg chg="new del">
        <pc:chgData name="Jonathan  Cosme" userId="272d5a2a-eea8-4805-b974-3aa4aa9a913a" providerId="ADAL" clId="{D3A15D92-7342-41B2-B0A3-0314E8D12A9B}" dt="2022-09-01T08:38:46.253" v="6793" actId="680"/>
        <pc:sldMkLst>
          <pc:docMk/>
          <pc:sldMk cId="1559122695" sldId="1248"/>
        </pc:sldMkLst>
      </pc:sldChg>
      <pc:sldChg chg="addSp delSp modSp add del mod">
        <pc:chgData name="Jonathan  Cosme" userId="272d5a2a-eea8-4805-b974-3aa4aa9a913a" providerId="ADAL" clId="{D3A15D92-7342-41B2-B0A3-0314E8D12A9B}" dt="2022-09-01T09:33:56.711" v="9040" actId="47"/>
        <pc:sldMkLst>
          <pc:docMk/>
          <pc:sldMk cId="4183904246" sldId="1248"/>
        </pc:sldMkLst>
        <pc:spChg chg="mod">
          <ac:chgData name="Jonathan  Cosme" userId="272d5a2a-eea8-4805-b974-3aa4aa9a913a" providerId="ADAL" clId="{D3A15D92-7342-41B2-B0A3-0314E8D12A9B}" dt="2022-09-01T08:38:58.290" v="6805" actId="207"/>
          <ac:spMkLst>
            <pc:docMk/>
            <pc:sldMk cId="4183904246" sldId="1248"/>
            <ac:spMk id="14" creationId="{00000000-0000-0000-0000-000000000000}"/>
          </ac:spMkLst>
        </pc:spChg>
        <pc:spChg chg="mod">
          <ac:chgData name="Jonathan  Cosme" userId="272d5a2a-eea8-4805-b974-3aa4aa9a913a" providerId="ADAL" clId="{D3A15D92-7342-41B2-B0A3-0314E8D12A9B}" dt="2022-09-01T08:40:59.593" v="6952" actId="20577"/>
          <ac:spMkLst>
            <pc:docMk/>
            <pc:sldMk cId="4183904246" sldId="1248"/>
            <ac:spMk id="38" creationId="{AF20E025-45D0-2640-E210-9FB2F5A157DB}"/>
          </ac:spMkLst>
        </pc:spChg>
        <pc:picChg chg="del">
          <ac:chgData name="Jonathan  Cosme" userId="272d5a2a-eea8-4805-b974-3aa4aa9a913a" providerId="ADAL" clId="{D3A15D92-7342-41B2-B0A3-0314E8D12A9B}" dt="2022-09-01T08:39:02.944" v="6806" actId="478"/>
          <ac:picMkLst>
            <pc:docMk/>
            <pc:sldMk cId="4183904246" sldId="1248"/>
            <ac:picMk id="1026" creationId="{28E9D662-274C-6D28-8BC1-F91F494B7C74}"/>
          </ac:picMkLst>
        </pc:picChg>
        <pc:picChg chg="add mod">
          <ac:chgData name="Jonathan  Cosme" userId="272d5a2a-eea8-4805-b974-3aa4aa9a913a" providerId="ADAL" clId="{D3A15D92-7342-41B2-B0A3-0314E8D12A9B}" dt="2022-09-01T08:39:44.102" v="6813" actId="732"/>
          <ac:picMkLst>
            <pc:docMk/>
            <pc:sldMk cId="4183904246" sldId="1248"/>
            <ac:picMk id="2050" creationId="{FAFB6459-168E-5F32-B34E-DCFFEA08A069}"/>
          </ac:picMkLst>
        </pc:picChg>
      </pc:sldChg>
      <pc:sldChg chg="modSp add mod">
        <pc:chgData name="Jonathan  Cosme" userId="272d5a2a-eea8-4805-b974-3aa4aa9a913a" providerId="ADAL" clId="{D3A15D92-7342-41B2-B0A3-0314E8D12A9B}" dt="2022-09-01T09:36:40.694" v="9055" actId="113"/>
        <pc:sldMkLst>
          <pc:docMk/>
          <pc:sldMk cId="4047749075" sldId="1249"/>
        </pc:sldMkLst>
        <pc:spChg chg="mod">
          <ac:chgData name="Jonathan  Cosme" userId="272d5a2a-eea8-4805-b974-3aa4aa9a913a" providerId="ADAL" clId="{D3A15D92-7342-41B2-B0A3-0314E8D12A9B}" dt="2022-09-01T09:36:40.694" v="9055" actId="113"/>
          <ac:spMkLst>
            <pc:docMk/>
            <pc:sldMk cId="4047749075" sldId="1249"/>
            <ac:spMk id="38" creationId="{AF20E025-45D0-2640-E210-9FB2F5A157DB}"/>
          </ac:spMkLst>
        </pc:spChg>
      </pc:sldChg>
      <pc:sldChg chg="addSp delSp modSp add mod">
        <pc:chgData name="Jonathan  Cosme" userId="272d5a2a-eea8-4805-b974-3aa4aa9a913a" providerId="ADAL" clId="{D3A15D92-7342-41B2-B0A3-0314E8D12A9B}" dt="2022-09-01T09:37:07.872" v="9062" actId="113"/>
        <pc:sldMkLst>
          <pc:docMk/>
          <pc:sldMk cId="3411223665" sldId="1250"/>
        </pc:sldMkLst>
        <pc:spChg chg="add mod">
          <ac:chgData name="Jonathan  Cosme" userId="272d5a2a-eea8-4805-b974-3aa4aa9a913a" providerId="ADAL" clId="{D3A15D92-7342-41B2-B0A3-0314E8D12A9B}" dt="2022-09-01T09:37:07.872" v="9062" actId="113"/>
          <ac:spMkLst>
            <pc:docMk/>
            <pc:sldMk cId="3411223665" sldId="1250"/>
            <ac:spMk id="2" creationId="{8990FB01-1749-C0D8-864E-C4375A7C966F}"/>
          </ac:spMkLst>
        </pc:spChg>
        <pc:spChg chg="mod">
          <ac:chgData name="Jonathan  Cosme" userId="272d5a2a-eea8-4805-b974-3aa4aa9a913a" providerId="ADAL" clId="{D3A15D92-7342-41B2-B0A3-0314E8D12A9B}" dt="2022-09-01T09:37:00.338" v="9058" actId="113"/>
          <ac:spMkLst>
            <pc:docMk/>
            <pc:sldMk cId="3411223665" sldId="1250"/>
            <ac:spMk id="38" creationId="{AF20E025-45D0-2640-E210-9FB2F5A157DB}"/>
          </ac:spMkLst>
        </pc:spChg>
        <pc:picChg chg="del">
          <ac:chgData name="Jonathan  Cosme" userId="272d5a2a-eea8-4805-b974-3aa4aa9a913a" providerId="ADAL" clId="{D3A15D92-7342-41B2-B0A3-0314E8D12A9B}" dt="2022-09-01T08:43:55.339" v="6955" actId="478"/>
          <ac:picMkLst>
            <pc:docMk/>
            <pc:sldMk cId="3411223665" sldId="1250"/>
            <ac:picMk id="2050" creationId="{FAFB6459-168E-5F32-B34E-DCFFEA08A069}"/>
          </ac:picMkLst>
        </pc:picChg>
        <pc:picChg chg="add mod">
          <ac:chgData name="Jonathan  Cosme" userId="272d5a2a-eea8-4805-b974-3aa4aa9a913a" providerId="ADAL" clId="{D3A15D92-7342-41B2-B0A3-0314E8D12A9B}" dt="2022-09-01T08:46:56.069" v="7077" actId="1076"/>
          <ac:picMkLst>
            <pc:docMk/>
            <pc:sldMk cId="3411223665" sldId="1250"/>
            <ac:picMk id="3074" creationId="{65CA6DCD-8906-350C-6FBD-4B40AD3F7944}"/>
          </ac:picMkLst>
        </pc:picChg>
        <pc:picChg chg="add mod">
          <ac:chgData name="Jonathan  Cosme" userId="272d5a2a-eea8-4805-b974-3aa4aa9a913a" providerId="ADAL" clId="{D3A15D92-7342-41B2-B0A3-0314E8D12A9B}" dt="2022-09-01T08:47:02.656" v="7079" actId="1076"/>
          <ac:picMkLst>
            <pc:docMk/>
            <pc:sldMk cId="3411223665" sldId="1250"/>
            <ac:picMk id="3076" creationId="{3EC2E597-4D72-D801-2160-20A6EFB81644}"/>
          </ac:picMkLst>
        </pc:picChg>
      </pc:sldChg>
      <pc:sldChg chg="addSp delSp modSp add mod">
        <pc:chgData name="Jonathan  Cosme" userId="272d5a2a-eea8-4805-b974-3aa4aa9a913a" providerId="ADAL" clId="{D3A15D92-7342-41B2-B0A3-0314E8D12A9B}" dt="2022-09-01T09:38:04.734" v="9074" actId="113"/>
        <pc:sldMkLst>
          <pc:docMk/>
          <pc:sldMk cId="964185138" sldId="1251"/>
        </pc:sldMkLst>
        <pc:spChg chg="del">
          <ac:chgData name="Jonathan  Cosme" userId="272d5a2a-eea8-4805-b974-3aa4aa9a913a" providerId="ADAL" clId="{D3A15D92-7342-41B2-B0A3-0314E8D12A9B}" dt="2022-09-01T08:48:35.131" v="7173" actId="478"/>
          <ac:spMkLst>
            <pc:docMk/>
            <pc:sldMk cId="964185138" sldId="1251"/>
            <ac:spMk id="2" creationId="{8990FB01-1749-C0D8-864E-C4375A7C966F}"/>
          </ac:spMkLst>
        </pc:spChg>
        <pc:spChg chg="add mod">
          <ac:chgData name="Jonathan  Cosme" userId="272d5a2a-eea8-4805-b974-3aa4aa9a913a" providerId="ADAL" clId="{D3A15D92-7342-41B2-B0A3-0314E8D12A9B}" dt="2022-09-01T09:37:38.722" v="9068" actId="113"/>
          <ac:spMkLst>
            <pc:docMk/>
            <pc:sldMk cId="964185138" sldId="1251"/>
            <ac:spMk id="3" creationId="{721E032B-4CF5-6115-20BB-26C43D493FF8}"/>
          </ac:spMkLst>
        </pc:spChg>
        <pc:spChg chg="add mod">
          <ac:chgData name="Jonathan  Cosme" userId="272d5a2a-eea8-4805-b974-3aa4aa9a913a" providerId="ADAL" clId="{D3A15D92-7342-41B2-B0A3-0314E8D12A9B}" dt="2022-09-01T09:37:32.659" v="9065" actId="113"/>
          <ac:spMkLst>
            <pc:docMk/>
            <pc:sldMk cId="964185138" sldId="1251"/>
            <ac:spMk id="5" creationId="{2821F77C-3683-B33D-22CA-4DD236DFCA78}"/>
          </ac:spMkLst>
        </pc:spChg>
        <pc:spChg chg="add mod">
          <ac:chgData name="Jonathan  Cosme" userId="272d5a2a-eea8-4805-b974-3aa4aa9a913a" providerId="ADAL" clId="{D3A15D92-7342-41B2-B0A3-0314E8D12A9B}" dt="2022-09-01T09:37:45.896" v="9070" actId="113"/>
          <ac:spMkLst>
            <pc:docMk/>
            <pc:sldMk cId="964185138" sldId="1251"/>
            <ac:spMk id="6" creationId="{BDD2CDF1-E694-0664-62D5-F2B97A0008AA}"/>
          </ac:spMkLst>
        </pc:spChg>
        <pc:spChg chg="add mod">
          <ac:chgData name="Jonathan  Cosme" userId="272d5a2a-eea8-4805-b974-3aa4aa9a913a" providerId="ADAL" clId="{D3A15D92-7342-41B2-B0A3-0314E8D12A9B}" dt="2022-09-01T09:38:04.734" v="9074" actId="113"/>
          <ac:spMkLst>
            <pc:docMk/>
            <pc:sldMk cId="964185138" sldId="1251"/>
            <ac:spMk id="7" creationId="{51591A98-98F2-093C-E13E-5DDF2D02F007}"/>
          </ac:spMkLst>
        </pc:spChg>
        <pc:spChg chg="mod">
          <ac:chgData name="Jonathan  Cosme" userId="272d5a2a-eea8-4805-b974-3aa4aa9a913a" providerId="ADAL" clId="{D3A15D92-7342-41B2-B0A3-0314E8D12A9B}" dt="2022-09-01T09:37:23.790" v="9064" actId="113"/>
          <ac:spMkLst>
            <pc:docMk/>
            <pc:sldMk cId="964185138" sldId="1251"/>
            <ac:spMk id="14" creationId="{00000000-0000-0000-0000-000000000000}"/>
          </ac:spMkLst>
        </pc:spChg>
        <pc:spChg chg="del">
          <ac:chgData name="Jonathan  Cosme" userId="272d5a2a-eea8-4805-b974-3aa4aa9a913a" providerId="ADAL" clId="{D3A15D92-7342-41B2-B0A3-0314E8D12A9B}" dt="2022-09-01T08:48:35.131" v="7173" actId="478"/>
          <ac:spMkLst>
            <pc:docMk/>
            <pc:sldMk cId="964185138" sldId="1251"/>
            <ac:spMk id="38" creationId="{AF20E025-45D0-2640-E210-9FB2F5A157DB}"/>
          </ac:spMkLst>
        </pc:spChg>
        <pc:picChg chg="add mod">
          <ac:chgData name="Jonathan  Cosme" userId="272d5a2a-eea8-4805-b974-3aa4aa9a913a" providerId="ADAL" clId="{D3A15D92-7342-41B2-B0A3-0314E8D12A9B}" dt="2022-09-01T08:52:29.760" v="7178" actId="1076"/>
          <ac:picMkLst>
            <pc:docMk/>
            <pc:sldMk cId="964185138" sldId="1251"/>
            <ac:picMk id="4" creationId="{A8241DEA-7C06-444B-EA9D-4BBC8E3893B3}"/>
          </ac:picMkLst>
        </pc:picChg>
        <pc:picChg chg="del">
          <ac:chgData name="Jonathan  Cosme" userId="272d5a2a-eea8-4805-b974-3aa4aa9a913a" providerId="ADAL" clId="{D3A15D92-7342-41B2-B0A3-0314E8D12A9B}" dt="2022-09-01T08:48:35.131" v="7173" actId="478"/>
          <ac:picMkLst>
            <pc:docMk/>
            <pc:sldMk cId="964185138" sldId="1251"/>
            <ac:picMk id="3074" creationId="{65CA6DCD-8906-350C-6FBD-4B40AD3F7944}"/>
          </ac:picMkLst>
        </pc:picChg>
        <pc:picChg chg="del">
          <ac:chgData name="Jonathan  Cosme" userId="272d5a2a-eea8-4805-b974-3aa4aa9a913a" providerId="ADAL" clId="{D3A15D92-7342-41B2-B0A3-0314E8D12A9B}" dt="2022-09-01T08:48:35.131" v="7173" actId="478"/>
          <ac:picMkLst>
            <pc:docMk/>
            <pc:sldMk cId="964185138" sldId="1251"/>
            <ac:picMk id="3076" creationId="{3EC2E597-4D72-D801-2160-20A6EFB81644}"/>
          </ac:picMkLst>
        </pc:picChg>
        <pc:picChg chg="add mod">
          <ac:chgData name="Jonathan  Cosme" userId="272d5a2a-eea8-4805-b974-3aa4aa9a913a" providerId="ADAL" clId="{D3A15D92-7342-41B2-B0A3-0314E8D12A9B}" dt="2022-09-01T08:54:13.191" v="7361" actId="1076"/>
          <ac:picMkLst>
            <pc:docMk/>
            <pc:sldMk cId="964185138" sldId="1251"/>
            <ac:picMk id="5122" creationId="{D0F26C35-DF0F-3C47-1B2F-668697A30CBC}"/>
          </ac:picMkLst>
        </pc:picChg>
      </pc:sldChg>
      <pc:sldChg chg="addSp delSp modSp add del mod ord">
        <pc:chgData name="Jonathan  Cosme" userId="272d5a2a-eea8-4805-b974-3aa4aa9a913a" providerId="ADAL" clId="{D3A15D92-7342-41B2-B0A3-0314E8D12A9B}" dt="2022-09-01T09:35:19.480" v="9046" actId="47"/>
        <pc:sldMkLst>
          <pc:docMk/>
          <pc:sldMk cId="2765049839" sldId="1252"/>
        </pc:sldMkLst>
        <pc:spChg chg="mod">
          <ac:chgData name="Jonathan  Cosme" userId="272d5a2a-eea8-4805-b974-3aa4aa9a913a" providerId="ADAL" clId="{D3A15D92-7342-41B2-B0A3-0314E8D12A9B}" dt="2022-09-01T08:57:31.533" v="7578" actId="20577"/>
          <ac:spMkLst>
            <pc:docMk/>
            <pc:sldMk cId="2765049839" sldId="1252"/>
            <ac:spMk id="2" creationId="{8990FB01-1749-C0D8-864E-C4375A7C966F}"/>
          </ac:spMkLst>
        </pc:spChg>
        <pc:spChg chg="mod">
          <ac:chgData name="Jonathan  Cosme" userId="272d5a2a-eea8-4805-b974-3aa4aa9a913a" providerId="ADAL" clId="{D3A15D92-7342-41B2-B0A3-0314E8D12A9B}" dt="2022-09-01T08:56:24.863" v="7520"/>
          <ac:spMkLst>
            <pc:docMk/>
            <pc:sldMk cId="2765049839" sldId="1252"/>
            <ac:spMk id="14" creationId="{00000000-0000-0000-0000-000000000000}"/>
          </ac:spMkLst>
        </pc:spChg>
        <pc:picChg chg="del mod">
          <ac:chgData name="Jonathan  Cosme" userId="272d5a2a-eea8-4805-b974-3aa4aa9a913a" providerId="ADAL" clId="{D3A15D92-7342-41B2-B0A3-0314E8D12A9B}" dt="2022-09-01T08:57:02.926" v="7568" actId="478"/>
          <ac:picMkLst>
            <pc:docMk/>
            <pc:sldMk cId="2765049839" sldId="1252"/>
            <ac:picMk id="3076" creationId="{3EC2E597-4D72-D801-2160-20A6EFB81644}"/>
          </ac:picMkLst>
        </pc:picChg>
        <pc:picChg chg="add mod">
          <ac:chgData name="Jonathan  Cosme" userId="272d5a2a-eea8-4805-b974-3aa4aa9a913a" providerId="ADAL" clId="{D3A15D92-7342-41B2-B0A3-0314E8D12A9B}" dt="2022-09-01T08:57:18.184" v="7573" actId="208"/>
          <ac:picMkLst>
            <pc:docMk/>
            <pc:sldMk cId="2765049839" sldId="1252"/>
            <ac:picMk id="6146" creationId="{6D6AE10C-579E-0BC4-A1AD-ABD1F28C5CFE}"/>
          </ac:picMkLst>
        </pc:picChg>
      </pc:sldChg>
      <pc:sldChg chg="modSp add mod">
        <pc:chgData name="Jonathan  Cosme" userId="272d5a2a-eea8-4805-b974-3aa4aa9a913a" providerId="ADAL" clId="{D3A15D92-7342-41B2-B0A3-0314E8D12A9B}" dt="2022-09-01T09:35:00.805" v="9045" actId="113"/>
        <pc:sldMkLst>
          <pc:docMk/>
          <pc:sldMk cId="3717480448" sldId="1253"/>
        </pc:sldMkLst>
        <pc:spChg chg="mod">
          <ac:chgData name="Jonathan  Cosme" userId="272d5a2a-eea8-4805-b974-3aa4aa9a913a" providerId="ADAL" clId="{D3A15D92-7342-41B2-B0A3-0314E8D12A9B}" dt="2022-09-01T09:35:00.805" v="9045" actId="113"/>
          <ac:spMkLst>
            <pc:docMk/>
            <pc:sldMk cId="3717480448" sldId="1253"/>
            <ac:spMk id="2" creationId="{8990FB01-1749-C0D8-864E-C4375A7C966F}"/>
          </ac:spMkLst>
        </pc:spChg>
        <pc:spChg chg="mod">
          <ac:chgData name="Jonathan  Cosme" userId="272d5a2a-eea8-4805-b974-3aa4aa9a913a" providerId="ADAL" clId="{D3A15D92-7342-41B2-B0A3-0314E8D12A9B}" dt="2022-09-01T09:34:49.369" v="9043" actId="113"/>
          <ac:spMkLst>
            <pc:docMk/>
            <pc:sldMk cId="3717480448" sldId="1253"/>
            <ac:spMk id="38" creationId="{AF20E025-45D0-2640-E210-9FB2F5A157DB}"/>
          </ac:spMkLst>
        </pc:spChg>
      </pc:sldChg>
      <pc:sldChg chg="addSp delSp modSp add mod">
        <pc:chgData name="Jonathan  Cosme" userId="272d5a2a-eea8-4805-b974-3aa4aa9a913a" providerId="ADAL" clId="{D3A15D92-7342-41B2-B0A3-0314E8D12A9B}" dt="2022-09-01T10:18:24.299" v="9165" actId="20577"/>
        <pc:sldMkLst>
          <pc:docMk/>
          <pc:sldMk cId="1056717090" sldId="1254"/>
        </pc:sldMkLst>
        <pc:spChg chg="del mod">
          <ac:chgData name="Jonathan  Cosme" userId="272d5a2a-eea8-4805-b974-3aa4aa9a913a" providerId="ADAL" clId="{D3A15D92-7342-41B2-B0A3-0314E8D12A9B}" dt="2022-09-01T09:02:49.403" v="7772" actId="478"/>
          <ac:spMkLst>
            <pc:docMk/>
            <pc:sldMk cId="1056717090" sldId="1254"/>
            <ac:spMk id="2" creationId="{8990FB01-1749-C0D8-864E-C4375A7C966F}"/>
          </ac:spMkLst>
        </pc:spChg>
        <pc:spChg chg="add del">
          <ac:chgData name="Jonathan  Cosme" userId="272d5a2a-eea8-4805-b974-3aa4aa9a913a" providerId="ADAL" clId="{D3A15D92-7342-41B2-B0A3-0314E8D12A9B}" dt="2022-09-01T09:04:33.067" v="7956" actId="22"/>
          <ac:spMkLst>
            <pc:docMk/>
            <pc:sldMk cId="1056717090" sldId="1254"/>
            <ac:spMk id="4" creationId="{35F77EAB-933A-AF3F-6B10-5F01657D0CD5}"/>
          </ac:spMkLst>
        </pc:spChg>
        <pc:spChg chg="add del mod">
          <ac:chgData name="Jonathan  Cosme" userId="272d5a2a-eea8-4805-b974-3aa4aa9a913a" providerId="ADAL" clId="{D3A15D92-7342-41B2-B0A3-0314E8D12A9B}" dt="2022-09-01T09:07:58.350" v="8223" actId="478"/>
          <ac:spMkLst>
            <pc:docMk/>
            <pc:sldMk cId="1056717090" sldId="1254"/>
            <ac:spMk id="5" creationId="{869C6087-7782-2516-FC38-4CC661AA5497}"/>
          </ac:spMkLst>
        </pc:spChg>
        <pc:spChg chg="add del mod">
          <ac:chgData name="Jonathan  Cosme" userId="272d5a2a-eea8-4805-b974-3aa4aa9a913a" providerId="ADAL" clId="{D3A15D92-7342-41B2-B0A3-0314E8D12A9B}" dt="2022-09-01T09:07:58.350" v="8223" actId="478"/>
          <ac:spMkLst>
            <pc:docMk/>
            <pc:sldMk cId="1056717090" sldId="1254"/>
            <ac:spMk id="6" creationId="{ACA98C4F-1176-7B38-CB43-9D8BAF0AF125}"/>
          </ac:spMkLst>
        </pc:spChg>
        <pc:spChg chg="add del mod">
          <ac:chgData name="Jonathan  Cosme" userId="272d5a2a-eea8-4805-b974-3aa4aa9a913a" providerId="ADAL" clId="{D3A15D92-7342-41B2-B0A3-0314E8D12A9B}" dt="2022-09-01T09:16:23.677" v="8464" actId="478"/>
          <ac:spMkLst>
            <pc:docMk/>
            <pc:sldMk cId="1056717090" sldId="1254"/>
            <ac:spMk id="7" creationId="{DA958ED9-2641-2F29-632D-6E2A79A14345}"/>
          </ac:spMkLst>
        </pc:spChg>
        <pc:spChg chg="add del mod">
          <ac:chgData name="Jonathan  Cosme" userId="272d5a2a-eea8-4805-b974-3aa4aa9a913a" providerId="ADAL" clId="{D3A15D92-7342-41B2-B0A3-0314E8D12A9B}" dt="2022-09-01T09:16:23.677" v="8464" actId="478"/>
          <ac:spMkLst>
            <pc:docMk/>
            <pc:sldMk cId="1056717090" sldId="1254"/>
            <ac:spMk id="8" creationId="{90775ED2-7F22-010F-7D93-610D2B714DB6}"/>
          </ac:spMkLst>
        </pc:spChg>
        <pc:spChg chg="add del mod">
          <ac:chgData name="Jonathan  Cosme" userId="272d5a2a-eea8-4805-b974-3aa4aa9a913a" providerId="ADAL" clId="{D3A15D92-7342-41B2-B0A3-0314E8D12A9B}" dt="2022-09-01T09:16:54.916" v="8487" actId="478"/>
          <ac:spMkLst>
            <pc:docMk/>
            <pc:sldMk cId="1056717090" sldId="1254"/>
            <ac:spMk id="9" creationId="{C5020135-42E6-E75F-ADF9-B70824AEE56F}"/>
          </ac:spMkLst>
        </pc:spChg>
        <pc:spChg chg="add mod">
          <ac:chgData name="Jonathan  Cosme" userId="272d5a2a-eea8-4805-b974-3aa4aa9a913a" providerId="ADAL" clId="{D3A15D92-7342-41B2-B0A3-0314E8D12A9B}" dt="2022-09-01T09:39:13.289" v="9087" actId="113"/>
          <ac:spMkLst>
            <pc:docMk/>
            <pc:sldMk cId="1056717090" sldId="1254"/>
            <ac:spMk id="10" creationId="{149D7C3A-B04A-45BE-FE1D-932D49469F9E}"/>
          </ac:spMkLst>
        </pc:spChg>
        <pc:spChg chg="add mod">
          <ac:chgData name="Jonathan  Cosme" userId="272d5a2a-eea8-4805-b974-3aa4aa9a913a" providerId="ADAL" clId="{D3A15D92-7342-41B2-B0A3-0314E8D12A9B}" dt="2022-09-01T10:17:43.732" v="9153" actId="1076"/>
          <ac:spMkLst>
            <pc:docMk/>
            <pc:sldMk cId="1056717090" sldId="1254"/>
            <ac:spMk id="12" creationId="{0D7BAA0F-9092-AFA1-35F2-BA5A6D2DA86F}"/>
          </ac:spMkLst>
        </pc:spChg>
        <pc:spChg chg="add mod">
          <ac:chgData name="Jonathan  Cosme" userId="272d5a2a-eea8-4805-b974-3aa4aa9a913a" providerId="ADAL" clId="{D3A15D92-7342-41B2-B0A3-0314E8D12A9B}" dt="2022-09-01T10:17:54.730" v="9156" actId="20577"/>
          <ac:spMkLst>
            <pc:docMk/>
            <pc:sldMk cId="1056717090" sldId="1254"/>
            <ac:spMk id="13" creationId="{19216EC5-0479-4A0E-CCB7-2FC37472063D}"/>
          </ac:spMkLst>
        </pc:spChg>
        <pc:spChg chg="mod">
          <ac:chgData name="Jonathan  Cosme" userId="272d5a2a-eea8-4805-b974-3aa4aa9a913a" providerId="ADAL" clId="{D3A15D92-7342-41B2-B0A3-0314E8D12A9B}" dt="2022-09-01T08:59:13.656" v="7609" actId="20577"/>
          <ac:spMkLst>
            <pc:docMk/>
            <pc:sldMk cId="1056717090" sldId="1254"/>
            <ac:spMk id="14" creationId="{00000000-0000-0000-0000-000000000000}"/>
          </ac:spMkLst>
        </pc:spChg>
        <pc:spChg chg="add mod">
          <ac:chgData name="Jonathan  Cosme" userId="272d5a2a-eea8-4805-b974-3aa4aa9a913a" providerId="ADAL" clId="{D3A15D92-7342-41B2-B0A3-0314E8D12A9B}" dt="2022-09-01T10:18:11.011" v="9160" actId="1076"/>
          <ac:spMkLst>
            <pc:docMk/>
            <pc:sldMk cId="1056717090" sldId="1254"/>
            <ac:spMk id="15" creationId="{53620650-F16F-10ED-394C-103F2062CACB}"/>
          </ac:spMkLst>
        </pc:spChg>
        <pc:spChg chg="add mod">
          <ac:chgData name="Jonathan  Cosme" userId="272d5a2a-eea8-4805-b974-3aa4aa9a913a" providerId="ADAL" clId="{D3A15D92-7342-41B2-B0A3-0314E8D12A9B}" dt="2022-09-01T10:18:24.299" v="9165" actId="20577"/>
          <ac:spMkLst>
            <pc:docMk/>
            <pc:sldMk cId="1056717090" sldId="1254"/>
            <ac:spMk id="16" creationId="{190520BE-79BC-9536-5CAF-D96C327C5925}"/>
          </ac:spMkLst>
        </pc:spChg>
        <pc:spChg chg="mod">
          <ac:chgData name="Jonathan  Cosme" userId="272d5a2a-eea8-4805-b974-3aa4aa9a913a" providerId="ADAL" clId="{D3A15D92-7342-41B2-B0A3-0314E8D12A9B}" dt="2022-09-01T10:17:23.877" v="9148" actId="12"/>
          <ac:spMkLst>
            <pc:docMk/>
            <pc:sldMk cId="1056717090" sldId="1254"/>
            <ac:spMk id="38" creationId="{AF20E025-45D0-2640-E210-9FB2F5A157DB}"/>
          </ac:spMkLst>
        </pc:spChg>
        <pc:picChg chg="add mod">
          <ac:chgData name="Jonathan  Cosme" userId="272d5a2a-eea8-4805-b974-3aa4aa9a913a" providerId="ADAL" clId="{D3A15D92-7342-41B2-B0A3-0314E8D12A9B}" dt="2022-09-01T09:28:21.258" v="8796" actId="1076"/>
          <ac:picMkLst>
            <pc:docMk/>
            <pc:sldMk cId="1056717090" sldId="1254"/>
            <ac:picMk id="11" creationId="{0A8172B1-CF1C-9E0C-4911-B210582C1A69}"/>
          </ac:picMkLst>
        </pc:picChg>
        <pc:picChg chg="del">
          <ac:chgData name="Jonathan  Cosme" userId="272d5a2a-eea8-4805-b974-3aa4aa9a913a" providerId="ADAL" clId="{D3A15D92-7342-41B2-B0A3-0314E8D12A9B}" dt="2022-09-01T09:01:27.532" v="7624" actId="478"/>
          <ac:picMkLst>
            <pc:docMk/>
            <pc:sldMk cId="1056717090" sldId="1254"/>
            <ac:picMk id="3074" creationId="{65CA6DCD-8906-350C-6FBD-4B40AD3F7944}"/>
          </ac:picMkLst>
        </pc:picChg>
        <pc:picChg chg="del">
          <ac:chgData name="Jonathan  Cosme" userId="272d5a2a-eea8-4805-b974-3aa4aa9a913a" providerId="ADAL" clId="{D3A15D92-7342-41B2-B0A3-0314E8D12A9B}" dt="2022-09-01T09:02:49.403" v="7772" actId="478"/>
          <ac:picMkLst>
            <pc:docMk/>
            <pc:sldMk cId="1056717090" sldId="1254"/>
            <ac:picMk id="6146" creationId="{6D6AE10C-579E-0BC4-A1AD-ABD1F28C5CFE}"/>
          </ac:picMkLst>
        </pc:picChg>
        <pc:picChg chg="add del mod">
          <ac:chgData name="Jonathan  Cosme" userId="272d5a2a-eea8-4805-b974-3aa4aa9a913a" providerId="ADAL" clId="{D3A15D92-7342-41B2-B0A3-0314E8D12A9B}" dt="2022-09-01T09:07:54.073" v="8222" actId="478"/>
          <ac:picMkLst>
            <pc:docMk/>
            <pc:sldMk cId="1056717090" sldId="1254"/>
            <ac:picMk id="7170" creationId="{252A65D2-04B0-67B3-17FA-456F26935DA2}"/>
          </ac:picMkLst>
        </pc:picChg>
        <pc:picChg chg="add del mod">
          <ac:chgData name="Jonathan  Cosme" userId="272d5a2a-eea8-4805-b974-3aa4aa9a913a" providerId="ADAL" clId="{D3A15D92-7342-41B2-B0A3-0314E8D12A9B}" dt="2022-09-01T09:07:58.350" v="8223" actId="478"/>
          <ac:picMkLst>
            <pc:docMk/>
            <pc:sldMk cId="1056717090" sldId="1254"/>
            <ac:picMk id="7172" creationId="{A7D1CF08-8BE8-717D-97E2-2B8AB96C0AC9}"/>
          </ac:picMkLst>
        </pc:picChg>
        <pc:picChg chg="add del mod">
          <ac:chgData name="Jonathan  Cosme" userId="272d5a2a-eea8-4805-b974-3aa4aa9a913a" providerId="ADAL" clId="{D3A15D92-7342-41B2-B0A3-0314E8D12A9B}" dt="2022-09-01T09:24:27.152" v="8511" actId="478"/>
          <ac:picMkLst>
            <pc:docMk/>
            <pc:sldMk cId="1056717090" sldId="1254"/>
            <ac:picMk id="7174" creationId="{DFEA37A9-E23F-0F57-EDA8-6305DAA18B13}"/>
          </ac:picMkLst>
        </pc:picChg>
        <pc:picChg chg="add mod">
          <ac:chgData name="Jonathan  Cosme" userId="272d5a2a-eea8-4805-b974-3aa4aa9a913a" providerId="ADAL" clId="{D3A15D92-7342-41B2-B0A3-0314E8D12A9B}" dt="2022-09-01T09:28:33.263" v="8799" actId="1076"/>
          <ac:picMkLst>
            <pc:docMk/>
            <pc:sldMk cId="1056717090" sldId="1254"/>
            <ac:picMk id="7176" creationId="{EC9C3800-1E18-6556-A94E-B8367AEF245F}"/>
          </ac:picMkLst>
        </pc:picChg>
      </pc:sldChg>
      <pc:sldChg chg="addSp modSp add mod ord">
        <pc:chgData name="Jonathan  Cosme" userId="272d5a2a-eea8-4805-b974-3aa4aa9a913a" providerId="ADAL" clId="{D3A15D92-7342-41B2-B0A3-0314E8D12A9B}" dt="2022-09-01T09:38:22.208" v="9077" actId="113"/>
        <pc:sldMkLst>
          <pc:docMk/>
          <pc:sldMk cId="3567957205" sldId="1255"/>
        </pc:sldMkLst>
        <pc:spChg chg="mod">
          <ac:chgData name="Jonathan  Cosme" userId="272d5a2a-eea8-4805-b974-3aa4aa9a913a" providerId="ADAL" clId="{D3A15D92-7342-41B2-B0A3-0314E8D12A9B}" dt="2022-09-01T09:20:39.406" v="8499" actId="1076"/>
          <ac:spMkLst>
            <pc:docMk/>
            <pc:sldMk cId="3567957205" sldId="1255"/>
            <ac:spMk id="5" creationId="{869C6087-7782-2516-FC38-4CC661AA5497}"/>
          </ac:spMkLst>
        </pc:spChg>
        <pc:spChg chg="mod">
          <ac:chgData name="Jonathan  Cosme" userId="272d5a2a-eea8-4805-b974-3aa4aa9a913a" providerId="ADAL" clId="{D3A15D92-7342-41B2-B0A3-0314E8D12A9B}" dt="2022-09-01T09:38:22.208" v="9077" actId="113"/>
          <ac:spMkLst>
            <pc:docMk/>
            <pc:sldMk cId="3567957205" sldId="1255"/>
            <ac:spMk id="6" creationId="{ACA98C4F-1176-7B38-CB43-9D8BAF0AF125}"/>
          </ac:spMkLst>
        </pc:spChg>
        <pc:spChg chg="mod">
          <ac:chgData name="Jonathan  Cosme" userId="272d5a2a-eea8-4805-b974-3aa4aa9a913a" providerId="ADAL" clId="{D3A15D92-7342-41B2-B0A3-0314E8D12A9B}" dt="2022-09-01T09:20:21.241" v="8495" actId="20577"/>
          <ac:spMkLst>
            <pc:docMk/>
            <pc:sldMk cId="3567957205" sldId="1255"/>
            <ac:spMk id="38" creationId="{AF20E025-45D0-2640-E210-9FB2F5A157DB}"/>
          </ac:spMkLst>
        </pc:spChg>
        <pc:grpChg chg="add mod">
          <ac:chgData name="Jonathan  Cosme" userId="272d5a2a-eea8-4805-b974-3aa4aa9a913a" providerId="ADAL" clId="{D3A15D92-7342-41B2-B0A3-0314E8D12A9B}" dt="2022-09-01T09:20:39.406" v="8499" actId="1076"/>
          <ac:grpSpMkLst>
            <pc:docMk/>
            <pc:sldMk cId="3567957205" sldId="1255"/>
            <ac:grpSpMk id="2" creationId="{A785EFE7-50A5-C81A-2272-E2142E1BDF0D}"/>
          </ac:grpSpMkLst>
        </pc:grpChg>
        <pc:picChg chg="mod">
          <ac:chgData name="Jonathan  Cosme" userId="272d5a2a-eea8-4805-b974-3aa4aa9a913a" providerId="ADAL" clId="{D3A15D92-7342-41B2-B0A3-0314E8D12A9B}" dt="2022-09-01T09:20:39.406" v="8499" actId="1076"/>
          <ac:picMkLst>
            <pc:docMk/>
            <pc:sldMk cId="3567957205" sldId="1255"/>
            <ac:picMk id="7170" creationId="{252A65D2-04B0-67B3-17FA-456F26935DA2}"/>
          </ac:picMkLst>
        </pc:picChg>
      </pc:sldChg>
      <pc:sldChg chg="add del">
        <pc:chgData name="Jonathan  Cosme" userId="272d5a2a-eea8-4805-b974-3aa4aa9a913a" providerId="ADAL" clId="{D3A15D92-7342-41B2-B0A3-0314E8D12A9B}" dt="2022-09-01T09:21:04.550" v="8505" actId="47"/>
        <pc:sldMkLst>
          <pc:docMk/>
          <pc:sldMk cId="439031522" sldId="1256"/>
        </pc:sldMkLst>
      </pc:sldChg>
      <pc:sldChg chg="addSp delSp modSp add mod ord">
        <pc:chgData name="Jonathan  Cosme" userId="272d5a2a-eea8-4805-b974-3aa4aa9a913a" providerId="ADAL" clId="{D3A15D92-7342-41B2-B0A3-0314E8D12A9B}" dt="2022-09-01T09:31:50.327" v="9002" actId="14100"/>
        <pc:sldMkLst>
          <pc:docMk/>
          <pc:sldMk cId="4123574623" sldId="1257"/>
        </pc:sldMkLst>
        <pc:spChg chg="mod">
          <ac:chgData name="Jonathan  Cosme" userId="272d5a2a-eea8-4805-b974-3aa4aa9a913a" providerId="ADAL" clId="{D3A15D92-7342-41B2-B0A3-0314E8D12A9B}" dt="2022-09-01T09:31:50.327" v="9002" actId="14100"/>
          <ac:spMkLst>
            <pc:docMk/>
            <pc:sldMk cId="4123574623" sldId="1257"/>
            <ac:spMk id="2" creationId="{8990FB01-1749-C0D8-864E-C4375A7C966F}"/>
          </ac:spMkLst>
        </pc:spChg>
        <pc:spChg chg="mod">
          <ac:chgData name="Jonathan  Cosme" userId="272d5a2a-eea8-4805-b974-3aa4aa9a913a" providerId="ADAL" clId="{D3A15D92-7342-41B2-B0A3-0314E8D12A9B}" dt="2022-09-01T09:21:10.519" v="8506"/>
          <ac:spMkLst>
            <pc:docMk/>
            <pc:sldMk cId="4123574623" sldId="1257"/>
            <ac:spMk id="14" creationId="{00000000-0000-0000-0000-000000000000}"/>
          </ac:spMkLst>
        </pc:spChg>
        <pc:spChg chg="mod">
          <ac:chgData name="Jonathan  Cosme" userId="272d5a2a-eea8-4805-b974-3aa4aa9a913a" providerId="ADAL" clId="{D3A15D92-7342-41B2-B0A3-0314E8D12A9B}" dt="2022-09-01T09:31:22.163" v="8924" actId="20577"/>
          <ac:spMkLst>
            <pc:docMk/>
            <pc:sldMk cId="4123574623" sldId="1257"/>
            <ac:spMk id="38" creationId="{AF20E025-45D0-2640-E210-9FB2F5A157DB}"/>
          </ac:spMkLst>
        </pc:spChg>
        <pc:picChg chg="del">
          <ac:chgData name="Jonathan  Cosme" userId="272d5a2a-eea8-4805-b974-3aa4aa9a913a" providerId="ADAL" clId="{D3A15D92-7342-41B2-B0A3-0314E8D12A9B}" dt="2022-09-01T09:30:15.018" v="8862" actId="478"/>
          <ac:picMkLst>
            <pc:docMk/>
            <pc:sldMk cId="4123574623" sldId="1257"/>
            <ac:picMk id="3074" creationId="{65CA6DCD-8906-350C-6FBD-4B40AD3F7944}"/>
          </ac:picMkLst>
        </pc:picChg>
        <pc:picChg chg="del">
          <ac:chgData name="Jonathan  Cosme" userId="272d5a2a-eea8-4805-b974-3aa4aa9a913a" providerId="ADAL" clId="{D3A15D92-7342-41B2-B0A3-0314E8D12A9B}" dt="2022-09-01T09:30:15.018" v="8862" actId="478"/>
          <ac:picMkLst>
            <pc:docMk/>
            <pc:sldMk cId="4123574623" sldId="1257"/>
            <ac:picMk id="6146" creationId="{6D6AE10C-579E-0BC4-A1AD-ABD1F28C5CFE}"/>
          </ac:picMkLst>
        </pc:picChg>
        <pc:picChg chg="add mod">
          <ac:chgData name="Jonathan  Cosme" userId="272d5a2a-eea8-4805-b974-3aa4aa9a913a" providerId="ADAL" clId="{D3A15D92-7342-41B2-B0A3-0314E8D12A9B}" dt="2022-09-01T09:31:07.949" v="8875" actId="1076"/>
          <ac:picMkLst>
            <pc:docMk/>
            <pc:sldMk cId="4123574623" sldId="1257"/>
            <ac:picMk id="10242" creationId="{79FABFE2-E8EC-3729-EE12-4F1BBBE7726F}"/>
          </ac:picMkLst>
        </pc:picChg>
        <pc:picChg chg="add mod">
          <ac:chgData name="Jonathan  Cosme" userId="272d5a2a-eea8-4805-b974-3aa4aa9a913a" providerId="ADAL" clId="{D3A15D92-7342-41B2-B0A3-0314E8D12A9B}" dt="2022-09-01T09:31:25.224" v="8925" actId="1076"/>
          <ac:picMkLst>
            <pc:docMk/>
            <pc:sldMk cId="4123574623" sldId="1257"/>
            <ac:picMk id="10244" creationId="{225FBE7F-87A9-53CC-6359-CA434AECDEC5}"/>
          </ac:picMkLst>
        </pc:picChg>
      </pc:sldChg>
      <pc:sldChg chg="add del">
        <pc:chgData name="Jonathan  Cosme" userId="272d5a2a-eea8-4805-b974-3aa4aa9a913a" providerId="ADAL" clId="{D3A15D92-7342-41B2-B0A3-0314E8D12A9B}" dt="2022-09-01T09:42:09.343" v="9089" actId="47"/>
        <pc:sldMkLst>
          <pc:docMk/>
          <pc:sldMk cId="1569613969" sldId="1258"/>
        </pc:sldMkLst>
      </pc:sldChg>
      <pc:sldChg chg="add del">
        <pc:chgData name="Jonathan  Cosme" userId="272d5a2a-eea8-4805-b974-3aa4aa9a913a" providerId="ADAL" clId="{D3A15D92-7342-41B2-B0A3-0314E8D12A9B}" dt="2022-09-01T09:38:38.365" v="9081" actId="2890"/>
        <pc:sldMkLst>
          <pc:docMk/>
          <pc:sldMk cId="2364515786" sldId="1258"/>
        </pc:sldMkLst>
      </pc:sldChg>
      <pc:sldChg chg="modSp add mod ord">
        <pc:chgData name="Jonathan  Cosme" userId="272d5a2a-eea8-4805-b974-3aa4aa9a913a" providerId="ADAL" clId="{D3A15D92-7342-41B2-B0A3-0314E8D12A9B}" dt="2022-09-01T09:51:39.358" v="9125" actId="20577"/>
        <pc:sldMkLst>
          <pc:docMk/>
          <pc:sldMk cId="3000223256" sldId="1258"/>
        </pc:sldMkLst>
        <pc:spChg chg="mod">
          <ac:chgData name="Jonathan  Cosme" userId="272d5a2a-eea8-4805-b974-3aa4aa9a913a" providerId="ADAL" clId="{D3A15D92-7342-41B2-B0A3-0314E8D12A9B}" dt="2022-09-01T09:51:39.358" v="9125" actId="20577"/>
          <ac:spMkLst>
            <pc:docMk/>
            <pc:sldMk cId="3000223256" sldId="1258"/>
            <ac:spMk id="710" creationId="{00000000-0000-0000-0000-000000000000}"/>
          </ac:spMkLst>
        </pc:spChg>
      </pc:sldChg>
      <pc:sldChg chg="add del">
        <pc:chgData name="Jonathan  Cosme" userId="272d5a2a-eea8-4805-b974-3aa4aa9a913a" providerId="ADAL" clId="{D3A15D92-7342-41B2-B0A3-0314E8D12A9B}" dt="2022-09-01T09:38:36.240" v="9079" actId="2890"/>
        <pc:sldMkLst>
          <pc:docMk/>
          <pc:sldMk cId="3663803356" sldId="1258"/>
        </pc:sldMkLst>
      </pc:sldChg>
      <pc:sldChg chg="add del">
        <pc:chgData name="Jonathan  Cosme" userId="272d5a2a-eea8-4805-b974-3aa4aa9a913a" providerId="ADAL" clId="{D3A15D92-7342-41B2-B0A3-0314E8D12A9B}" dt="2022-09-01T09:38:12.357" v="9076" actId="2890"/>
        <pc:sldMkLst>
          <pc:docMk/>
          <pc:sldMk cId="4202022311" sldId="1258"/>
        </pc:sldMkLst>
      </pc:sldChg>
      <pc:sldChg chg="modSp add mod ord">
        <pc:chgData name="Jonathan  Cosme" userId="272d5a2a-eea8-4805-b974-3aa4aa9a913a" providerId="ADAL" clId="{D3A15D92-7342-41B2-B0A3-0314E8D12A9B}" dt="2022-09-01T10:20:07.980" v="9181" actId="20577"/>
        <pc:sldMkLst>
          <pc:docMk/>
          <pc:sldMk cId="1346386483" sldId="1259"/>
        </pc:sldMkLst>
        <pc:spChg chg="mod">
          <ac:chgData name="Jonathan  Cosme" userId="272d5a2a-eea8-4805-b974-3aa4aa9a913a" providerId="ADAL" clId="{D3A15D92-7342-41B2-B0A3-0314E8D12A9B}" dt="2022-09-01T10:20:07.980" v="9181" actId="20577"/>
          <ac:spMkLst>
            <pc:docMk/>
            <pc:sldMk cId="1346386483" sldId="1259"/>
            <ac:spMk id="710" creationId="{00000000-0000-0000-0000-000000000000}"/>
          </ac:spMkLst>
        </pc:spChg>
      </pc:sldChg>
      <pc:sldChg chg="addSp delSp modSp add mod ord">
        <pc:chgData name="Jonathan  Cosme" userId="272d5a2a-eea8-4805-b974-3aa4aa9a913a" providerId="ADAL" clId="{D3A15D92-7342-41B2-B0A3-0314E8D12A9B}" dt="2022-09-01T10:26:58.099" v="10281" actId="20577"/>
        <pc:sldMkLst>
          <pc:docMk/>
          <pc:sldMk cId="2887334426" sldId="1260"/>
        </pc:sldMkLst>
        <pc:spChg chg="del">
          <ac:chgData name="Jonathan  Cosme" userId="272d5a2a-eea8-4805-b974-3aa4aa9a913a" providerId="ADAL" clId="{D3A15D92-7342-41B2-B0A3-0314E8D12A9B}" dt="2022-09-01T10:20:27.202" v="9199" actId="478"/>
          <ac:spMkLst>
            <pc:docMk/>
            <pc:sldMk cId="2887334426" sldId="1260"/>
            <ac:spMk id="2" creationId="{8990FB01-1749-C0D8-864E-C4375A7C966F}"/>
          </ac:spMkLst>
        </pc:spChg>
        <pc:spChg chg="add mod">
          <ac:chgData name="Jonathan  Cosme" userId="272d5a2a-eea8-4805-b974-3aa4aa9a913a" providerId="ADAL" clId="{D3A15D92-7342-41B2-B0A3-0314E8D12A9B}" dt="2022-09-01T10:24:02.877" v="9668" actId="1076"/>
          <ac:spMkLst>
            <pc:docMk/>
            <pc:sldMk cId="2887334426" sldId="1260"/>
            <ac:spMk id="3" creationId="{A437FAF7-64F6-774D-EDB1-95DB94FE5F18}"/>
          </ac:spMkLst>
        </pc:spChg>
        <pc:spChg chg="add mod">
          <ac:chgData name="Jonathan  Cosme" userId="272d5a2a-eea8-4805-b974-3aa4aa9a913a" providerId="ADAL" clId="{D3A15D92-7342-41B2-B0A3-0314E8D12A9B}" dt="2022-09-01T10:24:11.060" v="9679" actId="20577"/>
          <ac:spMkLst>
            <pc:docMk/>
            <pc:sldMk cId="2887334426" sldId="1260"/>
            <ac:spMk id="4" creationId="{4AAF988C-0541-DA1B-F425-4D9357B49100}"/>
          </ac:spMkLst>
        </pc:spChg>
        <pc:spChg chg="add mod">
          <ac:chgData name="Jonathan  Cosme" userId="272d5a2a-eea8-4805-b974-3aa4aa9a913a" providerId="ADAL" clId="{D3A15D92-7342-41B2-B0A3-0314E8D12A9B}" dt="2022-09-01T10:26:58.099" v="10281" actId="20577"/>
          <ac:spMkLst>
            <pc:docMk/>
            <pc:sldMk cId="2887334426" sldId="1260"/>
            <ac:spMk id="5" creationId="{A90B4033-9E41-6D7B-C83F-1D314062E200}"/>
          </ac:spMkLst>
        </pc:spChg>
        <pc:spChg chg="mod">
          <ac:chgData name="Jonathan  Cosme" userId="272d5a2a-eea8-4805-b974-3aa4aa9a913a" providerId="ADAL" clId="{D3A15D92-7342-41B2-B0A3-0314E8D12A9B}" dt="2022-09-01T10:20:20.507" v="9197" actId="20577"/>
          <ac:spMkLst>
            <pc:docMk/>
            <pc:sldMk cId="2887334426" sldId="1260"/>
            <ac:spMk id="14" creationId="{00000000-0000-0000-0000-000000000000}"/>
          </ac:spMkLst>
        </pc:spChg>
        <pc:spChg chg="mod">
          <ac:chgData name="Jonathan  Cosme" userId="272d5a2a-eea8-4805-b974-3aa4aa9a913a" providerId="ADAL" clId="{D3A15D92-7342-41B2-B0A3-0314E8D12A9B}" dt="2022-09-01T10:24:02.877" v="9668" actId="1076"/>
          <ac:spMkLst>
            <pc:docMk/>
            <pc:sldMk cId="2887334426" sldId="1260"/>
            <ac:spMk id="38" creationId="{AF20E025-45D0-2640-E210-9FB2F5A157DB}"/>
          </ac:spMkLst>
        </pc:spChg>
        <pc:picChg chg="del">
          <ac:chgData name="Jonathan  Cosme" userId="272d5a2a-eea8-4805-b974-3aa4aa9a913a" providerId="ADAL" clId="{D3A15D92-7342-41B2-B0A3-0314E8D12A9B}" dt="2022-09-01T10:20:24.007" v="9198" actId="478"/>
          <ac:picMkLst>
            <pc:docMk/>
            <pc:sldMk cId="2887334426" sldId="1260"/>
            <ac:picMk id="10242" creationId="{79FABFE2-E8EC-3729-EE12-4F1BBBE7726F}"/>
          </ac:picMkLst>
        </pc:picChg>
        <pc:picChg chg="del">
          <ac:chgData name="Jonathan  Cosme" userId="272d5a2a-eea8-4805-b974-3aa4aa9a913a" providerId="ADAL" clId="{D3A15D92-7342-41B2-B0A3-0314E8D12A9B}" dt="2022-09-01T10:20:24.007" v="9198" actId="478"/>
          <ac:picMkLst>
            <pc:docMk/>
            <pc:sldMk cId="2887334426" sldId="1260"/>
            <ac:picMk id="10244" creationId="{225FBE7F-87A9-53CC-6359-CA434AECDEC5}"/>
          </ac:picMkLst>
        </pc:picChg>
      </pc:sldChg>
      <pc:sldMasterChg chg="addSp delSp modSp mod addSldLayout delSldLayout modSldLayout">
        <pc:chgData name="Jonathan  Cosme" userId="272d5a2a-eea8-4805-b974-3aa4aa9a913a" providerId="ADAL" clId="{D3A15D92-7342-41B2-B0A3-0314E8D12A9B}" dt="2022-09-01T09:50:47.357" v="9090" actId="47"/>
        <pc:sldMasterMkLst>
          <pc:docMk/>
          <pc:sldMasterMk cId="0" sldId="2147483648"/>
        </pc:sldMasterMkLst>
        <pc:spChg chg="add del mod">
          <ac:chgData name="Jonathan  Cosme" userId="272d5a2a-eea8-4805-b974-3aa4aa9a913a" providerId="ADAL" clId="{D3A15D92-7342-41B2-B0A3-0314E8D12A9B}" dt="2022-08-30T23:25:21.622" v="1835" actId="20577"/>
          <ac:spMkLst>
            <pc:docMk/>
            <pc:sldMasterMk cId="0" sldId="2147483648"/>
            <ac:spMk id="3" creationId="{00000000-0000-0000-0000-000000000000}"/>
          </ac:spMkLst>
        </pc:spChg>
        <pc:spChg chg="del mod">
          <ac:chgData name="Jonathan  Cosme" userId="272d5a2a-eea8-4805-b974-3aa4aa9a913a" providerId="ADAL" clId="{D3A15D92-7342-41B2-B0A3-0314E8D12A9B}" dt="2022-08-30T23:24:12.461" v="1829"/>
          <ac:spMkLst>
            <pc:docMk/>
            <pc:sldMasterMk cId="0" sldId="2147483648"/>
            <ac:spMk id="7" creationId="{4BCF13B8-73F5-66E9-CD05-0668F84F1CA5}"/>
          </ac:spMkLst>
        </pc:spChg>
        <pc:sldLayoutChg chg="del">
          <pc:chgData name="Jonathan  Cosme" userId="272d5a2a-eea8-4805-b974-3aa4aa9a913a" providerId="ADAL" clId="{D3A15D92-7342-41B2-B0A3-0314E8D12A9B}" dt="2022-09-01T09:50:47.357" v="9090" actId="47"/>
          <pc:sldLayoutMkLst>
            <pc:docMk/>
            <pc:sldMasterMk cId="0" sldId="2147483648"/>
            <pc:sldLayoutMk cId="0" sldId="2147483663"/>
          </pc:sldLayoutMkLst>
        </pc:sldLayoutChg>
        <pc:sldLayoutChg chg="addSp delSp modSp">
          <pc:chgData name="Jonathan  Cosme" userId="272d5a2a-eea8-4805-b974-3aa4aa9a913a" providerId="ADAL" clId="{D3A15D92-7342-41B2-B0A3-0314E8D12A9B}" dt="2022-08-30T23:25:19.059" v="1834"/>
          <pc:sldLayoutMkLst>
            <pc:docMk/>
            <pc:sldMasterMk cId="0" sldId="2147483648"/>
            <pc:sldLayoutMk cId="1439208121" sldId="2147483670"/>
          </pc:sldLayoutMkLst>
          <pc:spChg chg="add del mod">
            <ac:chgData name="Jonathan  Cosme" userId="272d5a2a-eea8-4805-b974-3aa4aa9a913a" providerId="ADAL" clId="{D3A15D92-7342-41B2-B0A3-0314E8D12A9B}" dt="2022-08-30T23:25:19.059" v="1834"/>
            <ac:spMkLst>
              <pc:docMk/>
              <pc:sldMasterMk cId="0" sldId="2147483648"/>
              <pc:sldLayoutMk cId="1439208121" sldId="2147483670"/>
              <ac:spMk id="4" creationId="{8AD555B6-2240-7EBD-08D8-F64C91AF5045}"/>
            </ac:spMkLst>
          </pc:spChg>
        </pc:sldLayoutChg>
        <pc:sldLayoutChg chg="new del mod">
          <pc:chgData name="Jonathan  Cosme" userId="272d5a2a-eea8-4805-b974-3aa4aa9a913a" providerId="ADAL" clId="{D3A15D92-7342-41B2-B0A3-0314E8D12A9B}" dt="2022-08-30T23:23:28.685" v="1806" actId="11236"/>
          <pc:sldLayoutMkLst>
            <pc:docMk/>
            <pc:sldMasterMk cId="0" sldId="2147483648"/>
            <pc:sldLayoutMk cId="4280024874" sldId="2147483671"/>
          </pc:sldLayoutMkLst>
        </pc:sldLayoutChg>
      </pc:sldMasterChg>
    </pc:docChg>
  </pc:docChgLst>
  <pc:docChgLst>
    <pc:chgData name="Jonathan  Cosme" userId="272d5a2a-eea8-4805-b974-3aa4aa9a913a" providerId="ADAL" clId="{96D06DE7-640C-44E2-9BCD-0AF4BE9FCDAF}"/>
    <pc:docChg chg="undo custSel addSld delSld modSld sldOrd modMainMaster">
      <pc:chgData name="Jonathan  Cosme" userId="272d5a2a-eea8-4805-b974-3aa4aa9a913a" providerId="ADAL" clId="{96D06DE7-640C-44E2-9BCD-0AF4BE9FCDAF}" dt="2022-09-13T08:34:16.568" v="7177" actId="313"/>
      <pc:docMkLst>
        <pc:docMk/>
      </pc:docMkLst>
      <pc:sldChg chg="modSp mod">
        <pc:chgData name="Jonathan  Cosme" userId="272d5a2a-eea8-4805-b974-3aa4aa9a913a" providerId="ADAL" clId="{96D06DE7-640C-44E2-9BCD-0AF4BE9FCDAF}" dt="2022-09-06T18:44:04.342" v="68" actId="20577"/>
        <pc:sldMkLst>
          <pc:docMk/>
          <pc:sldMk cId="0" sldId="264"/>
        </pc:sldMkLst>
        <pc:spChg chg="mod">
          <ac:chgData name="Jonathan  Cosme" userId="272d5a2a-eea8-4805-b974-3aa4aa9a913a" providerId="ADAL" clId="{96D06DE7-640C-44E2-9BCD-0AF4BE9FCDAF}" dt="2022-09-06T18:44:04.342" v="68" actId="20577"/>
          <ac:spMkLst>
            <pc:docMk/>
            <pc:sldMk cId="0" sldId="264"/>
            <ac:spMk id="710" creationId="{00000000-0000-0000-0000-000000000000}"/>
          </ac:spMkLst>
        </pc:spChg>
      </pc:sldChg>
      <pc:sldChg chg="modSp mod">
        <pc:chgData name="Jonathan  Cosme" userId="272d5a2a-eea8-4805-b974-3aa4aa9a913a" providerId="ADAL" clId="{96D06DE7-640C-44E2-9BCD-0AF4BE9FCDAF}" dt="2022-09-07T15:30:22.462" v="2229" actId="20577"/>
        <pc:sldMkLst>
          <pc:docMk/>
          <pc:sldMk cId="0" sldId="319"/>
        </pc:sldMkLst>
        <pc:spChg chg="mod">
          <ac:chgData name="Jonathan  Cosme" userId="272d5a2a-eea8-4805-b974-3aa4aa9a913a" providerId="ADAL" clId="{96D06DE7-640C-44E2-9BCD-0AF4BE9FCDAF}" dt="2022-09-07T15:30:22.462" v="2229" actId="20577"/>
          <ac:spMkLst>
            <pc:docMk/>
            <pc:sldMk cId="0" sldId="319"/>
            <ac:spMk id="3" creationId="{00000000-0000-0000-0000-000000000000}"/>
          </ac:spMkLst>
        </pc:spChg>
      </pc:sldChg>
      <pc:sldChg chg="addSp delSp modSp mod">
        <pc:chgData name="Jonathan  Cosme" userId="272d5a2a-eea8-4805-b974-3aa4aa9a913a" providerId="ADAL" clId="{96D06DE7-640C-44E2-9BCD-0AF4BE9FCDAF}" dt="2022-09-13T07:07:10.720" v="7169" actId="20577"/>
        <pc:sldMkLst>
          <pc:docMk/>
          <pc:sldMk cId="0" sldId="1233"/>
        </pc:sldMkLst>
        <pc:spChg chg="add mod ord">
          <ac:chgData name="Jonathan  Cosme" userId="272d5a2a-eea8-4805-b974-3aa4aa9a913a" providerId="ADAL" clId="{96D06DE7-640C-44E2-9BCD-0AF4BE9FCDAF}" dt="2022-09-06T18:53:59.820" v="631" actId="164"/>
          <ac:spMkLst>
            <pc:docMk/>
            <pc:sldMk cId="0" sldId="1233"/>
            <ac:spMk id="3" creationId="{818FB61D-7B35-9A52-5C3B-436979D9A03F}"/>
          </ac:spMkLst>
        </pc:spChg>
        <pc:spChg chg="add mod">
          <ac:chgData name="Jonathan  Cosme" userId="272d5a2a-eea8-4805-b974-3aa4aa9a913a" providerId="ADAL" clId="{96D06DE7-640C-44E2-9BCD-0AF4BE9FCDAF}" dt="2022-09-06T18:53:59.820" v="631" actId="164"/>
          <ac:spMkLst>
            <pc:docMk/>
            <pc:sldMk cId="0" sldId="1233"/>
            <ac:spMk id="4" creationId="{F1DED5EE-5F3D-1418-45EA-0438A0E50A36}"/>
          </ac:spMkLst>
        </pc:spChg>
        <pc:spChg chg="add del mod">
          <ac:chgData name="Jonathan  Cosme" userId="272d5a2a-eea8-4805-b974-3aa4aa9a913a" providerId="ADAL" clId="{96D06DE7-640C-44E2-9BCD-0AF4BE9FCDAF}" dt="2022-09-06T18:53:31.933" v="627" actId="478"/>
          <ac:spMkLst>
            <pc:docMk/>
            <pc:sldMk cId="0" sldId="1233"/>
            <ac:spMk id="5" creationId="{96EB3066-0E33-5717-D7AE-0A97C3B7F459}"/>
          </ac:spMkLst>
        </pc:spChg>
        <pc:spChg chg="add mod">
          <ac:chgData name="Jonathan  Cosme" userId="272d5a2a-eea8-4805-b974-3aa4aa9a913a" providerId="ADAL" clId="{96D06DE7-640C-44E2-9BCD-0AF4BE9FCDAF}" dt="2022-09-07T14:14:39.882" v="2092" actId="115"/>
          <ac:spMkLst>
            <pc:docMk/>
            <pc:sldMk cId="0" sldId="1233"/>
            <ac:spMk id="6" creationId="{942F027C-E4A6-22CD-EEED-4D7A9B4B481E}"/>
          </ac:spMkLst>
        </pc:spChg>
        <pc:spChg chg="add mod">
          <ac:chgData name="Jonathan  Cosme" userId="272d5a2a-eea8-4805-b974-3aa4aa9a913a" providerId="ADAL" clId="{96D06DE7-640C-44E2-9BCD-0AF4BE9FCDAF}" dt="2022-09-06T18:53:59.820" v="631" actId="164"/>
          <ac:spMkLst>
            <pc:docMk/>
            <pc:sldMk cId="0" sldId="1233"/>
            <ac:spMk id="7" creationId="{3C7288E0-F6C5-24A5-BAF9-D6F5B26130D3}"/>
          </ac:spMkLst>
        </pc:spChg>
        <pc:spChg chg="add mod">
          <ac:chgData name="Jonathan  Cosme" userId="272d5a2a-eea8-4805-b974-3aa4aa9a913a" providerId="ADAL" clId="{96D06DE7-640C-44E2-9BCD-0AF4BE9FCDAF}" dt="2022-09-06T18:53:59.820" v="631" actId="164"/>
          <ac:spMkLst>
            <pc:docMk/>
            <pc:sldMk cId="0" sldId="1233"/>
            <ac:spMk id="8" creationId="{2D2A1BE2-BD6E-0851-701C-5438D160FD2A}"/>
          </ac:spMkLst>
        </pc:spChg>
        <pc:spChg chg="add mod">
          <ac:chgData name="Jonathan  Cosme" userId="272d5a2a-eea8-4805-b974-3aa4aa9a913a" providerId="ADAL" clId="{96D06DE7-640C-44E2-9BCD-0AF4BE9FCDAF}" dt="2022-09-06T18:53:59.820" v="631" actId="164"/>
          <ac:spMkLst>
            <pc:docMk/>
            <pc:sldMk cId="0" sldId="1233"/>
            <ac:spMk id="9" creationId="{643ABC6C-5C94-264A-8144-12D8E4B40AD3}"/>
          </ac:spMkLst>
        </pc:spChg>
        <pc:spChg chg="add mod">
          <ac:chgData name="Jonathan  Cosme" userId="272d5a2a-eea8-4805-b974-3aa4aa9a913a" providerId="ADAL" clId="{96D06DE7-640C-44E2-9BCD-0AF4BE9FCDAF}" dt="2022-09-06T18:56:05.795" v="651" actId="1076"/>
          <ac:spMkLst>
            <pc:docMk/>
            <pc:sldMk cId="0" sldId="1233"/>
            <ac:spMk id="11" creationId="{87301CE0-B593-140C-CDDE-3E205A918A4D}"/>
          </ac:spMkLst>
        </pc:spChg>
        <pc:spChg chg="mod">
          <ac:chgData name="Jonathan  Cosme" userId="272d5a2a-eea8-4805-b974-3aa4aa9a913a" providerId="ADAL" clId="{96D06DE7-640C-44E2-9BCD-0AF4BE9FCDAF}" dt="2022-09-13T07:07:10.720" v="7169" actId="20577"/>
          <ac:spMkLst>
            <pc:docMk/>
            <pc:sldMk cId="0" sldId="1233"/>
            <ac:spMk id="14" creationId="{00000000-0000-0000-0000-000000000000}"/>
          </ac:spMkLst>
        </pc:spChg>
        <pc:spChg chg="mod">
          <ac:chgData name="Jonathan  Cosme" userId="272d5a2a-eea8-4805-b974-3aa4aa9a913a" providerId="ADAL" clId="{96D06DE7-640C-44E2-9BCD-0AF4BE9FCDAF}" dt="2022-09-13T06:25:01.698" v="6552" actId="6549"/>
          <ac:spMkLst>
            <pc:docMk/>
            <pc:sldMk cId="0" sldId="1233"/>
            <ac:spMk id="48" creationId="{00000000-0000-0000-0000-000000000000}"/>
          </ac:spMkLst>
        </pc:spChg>
        <pc:grpChg chg="add mod">
          <ac:chgData name="Jonathan  Cosme" userId="272d5a2a-eea8-4805-b974-3aa4aa9a913a" providerId="ADAL" clId="{96D06DE7-640C-44E2-9BCD-0AF4BE9FCDAF}" dt="2022-09-06T18:54:04.420" v="632" actId="1076"/>
          <ac:grpSpMkLst>
            <pc:docMk/>
            <pc:sldMk cId="0" sldId="1233"/>
            <ac:grpSpMk id="10" creationId="{3620EC41-F67D-8FB9-BECC-011578076B2A}"/>
          </ac:grpSpMkLst>
        </pc:grpChg>
        <pc:picChg chg="del">
          <ac:chgData name="Jonathan  Cosme" userId="272d5a2a-eea8-4805-b974-3aa4aa9a913a" providerId="ADAL" clId="{96D06DE7-640C-44E2-9BCD-0AF4BE9FCDAF}" dt="2022-09-06T18:44:13.056" v="69" actId="478"/>
          <ac:picMkLst>
            <pc:docMk/>
            <pc:sldMk cId="0" sldId="1233"/>
            <ac:picMk id="2050" creationId="{71EA413E-A632-C46F-0CAA-895F17A44D45}"/>
          </ac:picMkLst>
        </pc:picChg>
        <pc:picChg chg="del">
          <ac:chgData name="Jonathan  Cosme" userId="272d5a2a-eea8-4805-b974-3aa4aa9a913a" providerId="ADAL" clId="{96D06DE7-640C-44E2-9BCD-0AF4BE9FCDAF}" dt="2022-09-06T18:44:13.056" v="69" actId="478"/>
          <ac:picMkLst>
            <pc:docMk/>
            <pc:sldMk cId="0" sldId="1233"/>
            <ac:picMk id="2052" creationId="{A9DD291B-B744-6613-B128-51EE18A428E2}"/>
          </ac:picMkLst>
        </pc:picChg>
        <pc:cxnChg chg="del">
          <ac:chgData name="Jonathan  Cosme" userId="272d5a2a-eea8-4805-b974-3aa4aa9a913a" providerId="ADAL" clId="{96D06DE7-640C-44E2-9BCD-0AF4BE9FCDAF}" dt="2022-09-06T18:44:13.056" v="69" actId="478"/>
          <ac:cxnSpMkLst>
            <pc:docMk/>
            <pc:sldMk cId="0" sldId="1233"/>
            <ac:cxnSpMk id="2" creationId="{008FE0A0-7891-650D-A7AF-FB9B99B0A6A1}"/>
          </ac:cxnSpMkLst>
        </pc:cxnChg>
      </pc:sldChg>
      <pc:sldChg chg="addSp delSp modSp mod">
        <pc:chgData name="Jonathan  Cosme" userId="272d5a2a-eea8-4805-b974-3aa4aa9a913a" providerId="ADAL" clId="{96D06DE7-640C-44E2-9BCD-0AF4BE9FCDAF}" dt="2022-09-13T07:11:35.340" v="7171" actId="20577"/>
        <pc:sldMkLst>
          <pc:docMk/>
          <pc:sldMk cId="700114416" sldId="1234"/>
        </pc:sldMkLst>
        <pc:spChg chg="del">
          <ac:chgData name="Jonathan  Cosme" userId="272d5a2a-eea8-4805-b974-3aa4aa9a913a" providerId="ADAL" clId="{96D06DE7-640C-44E2-9BCD-0AF4BE9FCDAF}" dt="2022-09-06T18:58:27.617" v="722" actId="478"/>
          <ac:spMkLst>
            <pc:docMk/>
            <pc:sldMk cId="700114416" sldId="1234"/>
            <ac:spMk id="7" creationId="{3DBD2FB1-1106-52BE-63FD-BAACD6BC9DE3}"/>
          </ac:spMkLst>
        </pc:spChg>
        <pc:spChg chg="del">
          <ac:chgData name="Jonathan  Cosme" userId="272d5a2a-eea8-4805-b974-3aa4aa9a913a" providerId="ADAL" clId="{96D06DE7-640C-44E2-9BCD-0AF4BE9FCDAF}" dt="2022-09-06T18:58:30.832" v="723" actId="478"/>
          <ac:spMkLst>
            <pc:docMk/>
            <pc:sldMk cId="700114416" sldId="1234"/>
            <ac:spMk id="8" creationId="{91566AA3-FAC9-CC3A-35E4-100BA887F8CA}"/>
          </ac:spMkLst>
        </pc:spChg>
        <pc:spChg chg="del">
          <ac:chgData name="Jonathan  Cosme" userId="272d5a2a-eea8-4805-b974-3aa4aa9a913a" providerId="ADAL" clId="{96D06DE7-640C-44E2-9BCD-0AF4BE9FCDAF}" dt="2022-09-06T18:58:30.832" v="723" actId="478"/>
          <ac:spMkLst>
            <pc:docMk/>
            <pc:sldMk cId="700114416" sldId="1234"/>
            <ac:spMk id="9" creationId="{DCFBDFB8-A7F4-C611-059A-E443F48DE776}"/>
          </ac:spMkLst>
        </pc:spChg>
        <pc:spChg chg="del">
          <ac:chgData name="Jonathan  Cosme" userId="272d5a2a-eea8-4805-b974-3aa4aa9a913a" providerId="ADAL" clId="{96D06DE7-640C-44E2-9BCD-0AF4BE9FCDAF}" dt="2022-09-06T18:58:30.832" v="723" actId="478"/>
          <ac:spMkLst>
            <pc:docMk/>
            <pc:sldMk cId="700114416" sldId="1234"/>
            <ac:spMk id="10" creationId="{A3F3DE79-D2FE-ECFA-70BD-D00478098B84}"/>
          </ac:spMkLst>
        </pc:spChg>
        <pc:spChg chg="mod">
          <ac:chgData name="Jonathan  Cosme" userId="272d5a2a-eea8-4805-b974-3aa4aa9a913a" providerId="ADAL" clId="{96D06DE7-640C-44E2-9BCD-0AF4BE9FCDAF}" dt="2022-09-06T19:15:54.721" v="1495" actId="1076"/>
          <ac:spMkLst>
            <pc:docMk/>
            <pc:sldMk cId="700114416" sldId="1234"/>
            <ac:spMk id="14" creationId="{00000000-0000-0000-0000-000000000000}"/>
          </ac:spMkLst>
        </pc:spChg>
        <pc:spChg chg="add mod">
          <ac:chgData name="Jonathan  Cosme" userId="272d5a2a-eea8-4805-b974-3aa4aa9a913a" providerId="ADAL" clId="{96D06DE7-640C-44E2-9BCD-0AF4BE9FCDAF}" dt="2022-09-06T19:16:06.428" v="1498" actId="1076"/>
          <ac:spMkLst>
            <pc:docMk/>
            <pc:sldMk cId="700114416" sldId="1234"/>
            <ac:spMk id="15" creationId="{134A473D-7D97-9A32-B2AA-889B18CFF213}"/>
          </ac:spMkLst>
        </pc:spChg>
        <pc:spChg chg="add mod">
          <ac:chgData name="Jonathan  Cosme" userId="272d5a2a-eea8-4805-b974-3aa4aa9a913a" providerId="ADAL" clId="{96D06DE7-640C-44E2-9BCD-0AF4BE9FCDAF}" dt="2022-09-06T19:15:34.297" v="1492" actId="113"/>
          <ac:spMkLst>
            <pc:docMk/>
            <pc:sldMk cId="700114416" sldId="1234"/>
            <ac:spMk id="17" creationId="{4FC7A785-0FBA-3C6E-6FAC-EF71783C6ED5}"/>
          </ac:spMkLst>
        </pc:spChg>
        <pc:spChg chg="add mod">
          <ac:chgData name="Jonathan  Cosme" userId="272d5a2a-eea8-4805-b974-3aa4aa9a913a" providerId="ADAL" clId="{96D06DE7-640C-44E2-9BCD-0AF4BE9FCDAF}" dt="2022-09-06T19:15:46.415" v="1493" actId="113"/>
          <ac:spMkLst>
            <pc:docMk/>
            <pc:sldMk cId="700114416" sldId="1234"/>
            <ac:spMk id="20" creationId="{39E08EAD-B6CD-B765-9A26-F3D96EFDB8E0}"/>
          </ac:spMkLst>
        </pc:spChg>
        <pc:spChg chg="add del mod">
          <ac:chgData name="Jonathan  Cosme" userId="272d5a2a-eea8-4805-b974-3aa4aa9a913a" providerId="ADAL" clId="{96D06DE7-640C-44E2-9BCD-0AF4BE9FCDAF}" dt="2022-09-06T19:04:17.360" v="1314" actId="478"/>
          <ac:spMkLst>
            <pc:docMk/>
            <pc:sldMk cId="700114416" sldId="1234"/>
            <ac:spMk id="22" creationId="{58FD5AB4-0886-C0C4-2BE1-126B41877FE9}"/>
          </ac:spMkLst>
        </pc:spChg>
        <pc:spChg chg="add del">
          <ac:chgData name="Jonathan  Cosme" userId="272d5a2a-eea8-4805-b974-3aa4aa9a913a" providerId="ADAL" clId="{96D06DE7-640C-44E2-9BCD-0AF4BE9FCDAF}" dt="2022-09-06T19:04:38.040" v="1316" actId="478"/>
          <ac:spMkLst>
            <pc:docMk/>
            <pc:sldMk cId="700114416" sldId="1234"/>
            <ac:spMk id="25" creationId="{560AB74C-5795-608E-AB41-A1804B29D3EC}"/>
          </ac:spMkLst>
        </pc:spChg>
        <pc:spChg chg="add mod">
          <ac:chgData name="Jonathan  Cosme" userId="272d5a2a-eea8-4805-b974-3aa4aa9a913a" providerId="ADAL" clId="{96D06DE7-640C-44E2-9BCD-0AF4BE9FCDAF}" dt="2022-09-06T19:08:55.060" v="1417" actId="20577"/>
          <ac:spMkLst>
            <pc:docMk/>
            <pc:sldMk cId="700114416" sldId="1234"/>
            <ac:spMk id="26" creationId="{4071E652-BC07-29E4-BD9A-38D0D78F76CE}"/>
          </ac:spMkLst>
        </pc:spChg>
        <pc:spChg chg="add mod">
          <ac:chgData name="Jonathan  Cosme" userId="272d5a2a-eea8-4805-b974-3aa4aa9a913a" providerId="ADAL" clId="{96D06DE7-640C-44E2-9BCD-0AF4BE9FCDAF}" dt="2022-09-06T19:12:31.900" v="1456" actId="207"/>
          <ac:spMkLst>
            <pc:docMk/>
            <pc:sldMk cId="700114416" sldId="1234"/>
            <ac:spMk id="33" creationId="{46F6B159-FD19-4920-6EFC-8A772F7ADAD9}"/>
          </ac:spMkLst>
        </pc:spChg>
        <pc:spChg chg="add mod">
          <ac:chgData name="Jonathan  Cosme" userId="272d5a2a-eea8-4805-b974-3aa4aa9a913a" providerId="ADAL" clId="{96D06DE7-640C-44E2-9BCD-0AF4BE9FCDAF}" dt="2022-09-06T19:06:52.884" v="1372" actId="164"/>
          <ac:spMkLst>
            <pc:docMk/>
            <pc:sldMk cId="700114416" sldId="1234"/>
            <ac:spMk id="34" creationId="{D2CE791D-9E4B-89F6-C514-71AB9A14448D}"/>
          </ac:spMkLst>
        </pc:spChg>
        <pc:spChg chg="mod topLvl">
          <ac:chgData name="Jonathan  Cosme" userId="272d5a2a-eea8-4805-b974-3aa4aa9a913a" providerId="ADAL" clId="{96D06DE7-640C-44E2-9BCD-0AF4BE9FCDAF}" dt="2022-09-06T19:07:20.819" v="1388" actId="164"/>
          <ac:spMkLst>
            <pc:docMk/>
            <pc:sldMk cId="700114416" sldId="1234"/>
            <ac:spMk id="37" creationId="{D7AF0A44-00CC-7D45-1918-F5329536EE5F}"/>
          </ac:spMkLst>
        </pc:spChg>
        <pc:spChg chg="del mod topLvl">
          <ac:chgData name="Jonathan  Cosme" userId="272d5a2a-eea8-4805-b974-3aa4aa9a913a" providerId="ADAL" clId="{96D06DE7-640C-44E2-9BCD-0AF4BE9FCDAF}" dt="2022-09-06T19:07:32.115" v="1390" actId="478"/>
          <ac:spMkLst>
            <pc:docMk/>
            <pc:sldMk cId="700114416" sldId="1234"/>
            <ac:spMk id="38" creationId="{E3F52D73-D74B-2A2F-3D45-D3B8E38DEE7F}"/>
          </ac:spMkLst>
        </pc:spChg>
        <pc:spChg chg="del mod topLvl">
          <ac:chgData name="Jonathan  Cosme" userId="272d5a2a-eea8-4805-b974-3aa4aa9a913a" providerId="ADAL" clId="{96D06DE7-640C-44E2-9BCD-0AF4BE9FCDAF}" dt="2022-09-06T19:07:33.691" v="1391" actId="478"/>
          <ac:spMkLst>
            <pc:docMk/>
            <pc:sldMk cId="700114416" sldId="1234"/>
            <ac:spMk id="39" creationId="{4DA12D40-08DB-B1A4-76B9-8BEB49B73A1B}"/>
          </ac:spMkLst>
        </pc:spChg>
        <pc:spChg chg="add mod">
          <ac:chgData name="Jonathan  Cosme" userId="272d5a2a-eea8-4805-b974-3aa4aa9a913a" providerId="ADAL" clId="{96D06DE7-640C-44E2-9BCD-0AF4BE9FCDAF}" dt="2022-09-06T19:07:20.819" v="1388" actId="164"/>
          <ac:spMkLst>
            <pc:docMk/>
            <pc:sldMk cId="700114416" sldId="1234"/>
            <ac:spMk id="41" creationId="{8A3F021C-4015-753C-99F9-0C42EBBA9A71}"/>
          </ac:spMkLst>
        </pc:spChg>
        <pc:spChg chg="mod">
          <ac:chgData name="Jonathan  Cosme" userId="272d5a2a-eea8-4805-b974-3aa4aa9a913a" providerId="ADAL" clId="{96D06DE7-640C-44E2-9BCD-0AF4BE9FCDAF}" dt="2022-09-06T19:08:51.412" v="1410" actId="20577"/>
          <ac:spMkLst>
            <pc:docMk/>
            <pc:sldMk cId="700114416" sldId="1234"/>
            <ac:spMk id="46" creationId="{1AB47D43-F785-AC84-7A17-5575CAC07F98}"/>
          </ac:spMkLst>
        </pc:spChg>
        <pc:spChg chg="del">
          <ac:chgData name="Jonathan  Cosme" userId="272d5a2a-eea8-4805-b974-3aa4aa9a913a" providerId="ADAL" clId="{96D06DE7-640C-44E2-9BCD-0AF4BE9FCDAF}" dt="2022-09-06T18:58:30.832" v="723" actId="478"/>
          <ac:spMkLst>
            <pc:docMk/>
            <pc:sldMk cId="700114416" sldId="1234"/>
            <ac:spMk id="47" creationId="{FAAEDCBA-76B1-24D7-EF35-E4DA94735195}"/>
          </ac:spMkLst>
        </pc:spChg>
        <pc:spChg chg="del">
          <ac:chgData name="Jonathan  Cosme" userId="272d5a2a-eea8-4805-b974-3aa4aa9a913a" providerId="ADAL" clId="{96D06DE7-640C-44E2-9BCD-0AF4BE9FCDAF}" dt="2022-09-06T18:58:30.832" v="723" actId="478"/>
          <ac:spMkLst>
            <pc:docMk/>
            <pc:sldMk cId="700114416" sldId="1234"/>
            <ac:spMk id="49" creationId="{0F77A38D-DFF1-AA70-59E5-75894BD6A286}"/>
          </ac:spMkLst>
        </pc:spChg>
        <pc:spChg chg="del">
          <ac:chgData name="Jonathan  Cosme" userId="272d5a2a-eea8-4805-b974-3aa4aa9a913a" providerId="ADAL" clId="{96D06DE7-640C-44E2-9BCD-0AF4BE9FCDAF}" dt="2022-09-06T18:58:30.832" v="723" actId="478"/>
          <ac:spMkLst>
            <pc:docMk/>
            <pc:sldMk cId="700114416" sldId="1234"/>
            <ac:spMk id="50" creationId="{F1D39603-9001-E2E6-3C5B-91A797A4C603}"/>
          </ac:spMkLst>
        </pc:spChg>
        <pc:spChg chg="mod">
          <ac:chgData name="Jonathan  Cosme" userId="272d5a2a-eea8-4805-b974-3aa4aa9a913a" providerId="ADAL" clId="{96D06DE7-640C-44E2-9BCD-0AF4BE9FCDAF}" dt="2022-09-06T19:12:27.152" v="1454" actId="207"/>
          <ac:spMkLst>
            <pc:docMk/>
            <pc:sldMk cId="700114416" sldId="1234"/>
            <ac:spMk id="51" creationId="{393F0471-6EE9-531D-1175-715996342182}"/>
          </ac:spMkLst>
        </pc:spChg>
        <pc:spChg chg="mod">
          <ac:chgData name="Jonathan  Cosme" userId="272d5a2a-eea8-4805-b974-3aa4aa9a913a" providerId="ADAL" clId="{96D06DE7-640C-44E2-9BCD-0AF4BE9FCDAF}" dt="2022-09-06T19:07:36.728" v="1392" actId="571"/>
          <ac:spMkLst>
            <pc:docMk/>
            <pc:sldMk cId="700114416" sldId="1234"/>
            <ac:spMk id="52" creationId="{79F844E1-AFAE-912A-E6AF-2B164B5C9147}"/>
          </ac:spMkLst>
        </pc:spChg>
        <pc:spChg chg="del">
          <ac:chgData name="Jonathan  Cosme" userId="272d5a2a-eea8-4805-b974-3aa4aa9a913a" providerId="ADAL" clId="{96D06DE7-640C-44E2-9BCD-0AF4BE9FCDAF}" dt="2022-09-06T18:58:27.617" v="722" actId="478"/>
          <ac:spMkLst>
            <pc:docMk/>
            <pc:sldMk cId="700114416" sldId="1234"/>
            <ac:spMk id="54" creationId="{5B4D8DB6-FED8-7EB8-B933-35B01C70A6CD}"/>
          </ac:spMkLst>
        </pc:spChg>
        <pc:spChg chg="del">
          <ac:chgData name="Jonathan  Cosme" userId="272d5a2a-eea8-4805-b974-3aa4aa9a913a" providerId="ADAL" clId="{96D06DE7-640C-44E2-9BCD-0AF4BE9FCDAF}" dt="2022-09-06T18:58:27.617" v="722" actId="478"/>
          <ac:spMkLst>
            <pc:docMk/>
            <pc:sldMk cId="700114416" sldId="1234"/>
            <ac:spMk id="55" creationId="{EE1BC9DB-6407-15E4-F46F-E0EB0C5CFD35}"/>
          </ac:spMkLst>
        </pc:spChg>
        <pc:spChg chg="del">
          <ac:chgData name="Jonathan  Cosme" userId="272d5a2a-eea8-4805-b974-3aa4aa9a913a" providerId="ADAL" clId="{96D06DE7-640C-44E2-9BCD-0AF4BE9FCDAF}" dt="2022-09-06T18:58:27.617" v="722" actId="478"/>
          <ac:spMkLst>
            <pc:docMk/>
            <pc:sldMk cId="700114416" sldId="1234"/>
            <ac:spMk id="56" creationId="{7314A365-3BFF-425F-3BCE-41128BA6517F}"/>
          </ac:spMkLst>
        </pc:spChg>
        <pc:spChg chg="mod">
          <ac:chgData name="Jonathan  Cosme" userId="272d5a2a-eea8-4805-b974-3aa4aa9a913a" providerId="ADAL" clId="{96D06DE7-640C-44E2-9BCD-0AF4BE9FCDAF}" dt="2022-09-13T07:11:35.340" v="7171" actId="20577"/>
          <ac:spMkLst>
            <pc:docMk/>
            <pc:sldMk cId="700114416" sldId="1234"/>
            <ac:spMk id="57" creationId="{371A5DBC-93B6-7CBB-67E0-02382FC48DE9}"/>
          </ac:spMkLst>
        </pc:spChg>
        <pc:grpChg chg="del">
          <ac:chgData name="Jonathan  Cosme" userId="272d5a2a-eea8-4805-b974-3aa4aa9a913a" providerId="ADAL" clId="{96D06DE7-640C-44E2-9BCD-0AF4BE9FCDAF}" dt="2022-09-06T18:58:27.617" v="722" actId="478"/>
          <ac:grpSpMkLst>
            <pc:docMk/>
            <pc:sldMk cId="700114416" sldId="1234"/>
            <ac:grpSpMk id="11" creationId="{170320EA-FC10-E468-B001-E76F00D8A396}"/>
          </ac:grpSpMkLst>
        </pc:grpChg>
        <pc:grpChg chg="del">
          <ac:chgData name="Jonathan  Cosme" userId="272d5a2a-eea8-4805-b974-3aa4aa9a913a" providerId="ADAL" clId="{96D06DE7-640C-44E2-9BCD-0AF4BE9FCDAF}" dt="2022-09-06T18:58:27.617" v="722" actId="478"/>
          <ac:grpSpMkLst>
            <pc:docMk/>
            <pc:sldMk cId="700114416" sldId="1234"/>
            <ac:grpSpMk id="12" creationId="{7B61010F-AAC1-6E21-CADB-B37DF374275F}"/>
          </ac:grpSpMkLst>
        </pc:grpChg>
        <pc:grpChg chg="del">
          <ac:chgData name="Jonathan  Cosme" userId="272d5a2a-eea8-4805-b974-3aa4aa9a913a" providerId="ADAL" clId="{96D06DE7-640C-44E2-9BCD-0AF4BE9FCDAF}" dt="2022-09-06T18:58:27.617" v="722" actId="478"/>
          <ac:grpSpMkLst>
            <pc:docMk/>
            <pc:sldMk cId="700114416" sldId="1234"/>
            <ac:grpSpMk id="13" creationId="{3D2032DB-6BE7-9098-4DEF-A345838C234F}"/>
          </ac:grpSpMkLst>
        </pc:grpChg>
        <pc:grpChg chg="add mod">
          <ac:chgData name="Jonathan  Cosme" userId="272d5a2a-eea8-4805-b974-3aa4aa9a913a" providerId="ADAL" clId="{96D06DE7-640C-44E2-9BCD-0AF4BE9FCDAF}" dt="2022-09-06T19:15:58.174" v="1496" actId="164"/>
          <ac:grpSpMkLst>
            <pc:docMk/>
            <pc:sldMk cId="700114416" sldId="1234"/>
            <ac:grpSpMk id="35" creationId="{C14A7507-5C41-1600-6932-E3A19A2BF65C}"/>
          </ac:grpSpMkLst>
        </pc:grpChg>
        <pc:grpChg chg="add del mod">
          <ac:chgData name="Jonathan  Cosme" userId="272d5a2a-eea8-4805-b974-3aa4aa9a913a" providerId="ADAL" clId="{96D06DE7-640C-44E2-9BCD-0AF4BE9FCDAF}" dt="2022-09-06T19:06:56.920" v="1374" actId="165"/>
          <ac:grpSpMkLst>
            <pc:docMk/>
            <pc:sldMk cId="700114416" sldId="1234"/>
            <ac:grpSpMk id="36" creationId="{460BE759-6851-C7FB-7441-9FDE454116EB}"/>
          </ac:grpSpMkLst>
        </pc:grpChg>
        <pc:grpChg chg="add mod">
          <ac:chgData name="Jonathan  Cosme" userId="272d5a2a-eea8-4805-b974-3aa4aa9a913a" providerId="ADAL" clId="{96D06DE7-640C-44E2-9BCD-0AF4BE9FCDAF}" dt="2022-09-06T19:14:12.765" v="1474" actId="164"/>
          <ac:grpSpMkLst>
            <pc:docMk/>
            <pc:sldMk cId="700114416" sldId="1234"/>
            <ac:grpSpMk id="43" creationId="{CC41D555-034B-3521-C015-6AEC7755D67C}"/>
          </ac:grpSpMkLst>
        </pc:grpChg>
        <pc:grpChg chg="add mod">
          <ac:chgData name="Jonathan  Cosme" userId="272d5a2a-eea8-4805-b974-3aa4aa9a913a" providerId="ADAL" clId="{96D06DE7-640C-44E2-9BCD-0AF4BE9FCDAF}" dt="2022-09-06T19:14:12.765" v="1474" actId="164"/>
          <ac:grpSpMkLst>
            <pc:docMk/>
            <pc:sldMk cId="700114416" sldId="1234"/>
            <ac:grpSpMk id="45" creationId="{DAB997F4-7E25-78FA-2851-6F00A55E8647}"/>
          </ac:grpSpMkLst>
        </pc:grpChg>
        <pc:grpChg chg="add mod">
          <ac:chgData name="Jonathan  Cosme" userId="272d5a2a-eea8-4805-b974-3aa4aa9a913a" providerId="ADAL" clId="{96D06DE7-640C-44E2-9BCD-0AF4BE9FCDAF}" dt="2022-09-06T19:14:15.315" v="1475" actId="1076"/>
          <ac:grpSpMkLst>
            <pc:docMk/>
            <pc:sldMk cId="700114416" sldId="1234"/>
            <ac:grpSpMk id="72" creationId="{8D6CB6FA-86B7-28E6-EE6D-AC1840528A4A}"/>
          </ac:grpSpMkLst>
        </pc:grpChg>
        <pc:grpChg chg="add mod">
          <ac:chgData name="Jonathan  Cosme" userId="272d5a2a-eea8-4805-b974-3aa4aa9a913a" providerId="ADAL" clId="{96D06DE7-640C-44E2-9BCD-0AF4BE9FCDAF}" dt="2022-09-06T19:16:00.752" v="1497" actId="1076"/>
          <ac:grpSpMkLst>
            <pc:docMk/>
            <pc:sldMk cId="700114416" sldId="1234"/>
            <ac:grpSpMk id="77" creationId="{CF0519BF-CA5F-5403-E084-9E074AA27768}"/>
          </ac:grpSpMkLst>
        </pc:grpChg>
        <pc:picChg chg="del">
          <ac:chgData name="Jonathan  Cosme" userId="272d5a2a-eea8-4805-b974-3aa4aa9a913a" providerId="ADAL" clId="{96D06DE7-640C-44E2-9BCD-0AF4BE9FCDAF}" dt="2022-09-06T18:58:32.993" v="724" actId="478"/>
          <ac:picMkLst>
            <pc:docMk/>
            <pc:sldMk cId="700114416" sldId="1234"/>
            <ac:picMk id="23" creationId="{7DCBEB43-4A04-2210-AAB2-47110CE55288}"/>
          </ac:picMkLst>
        </pc:picChg>
        <pc:picChg chg="del">
          <ac:chgData name="Jonathan  Cosme" userId="272d5a2a-eea8-4805-b974-3aa4aa9a913a" providerId="ADAL" clId="{96D06DE7-640C-44E2-9BCD-0AF4BE9FCDAF}" dt="2022-09-06T18:58:32.993" v="724" actId="478"/>
          <ac:picMkLst>
            <pc:docMk/>
            <pc:sldMk cId="700114416" sldId="1234"/>
            <ac:picMk id="28" creationId="{9A534F20-3D30-B9DC-5243-19391718D02E}"/>
          </ac:picMkLst>
        </pc:picChg>
        <pc:cxnChg chg="del">
          <ac:chgData name="Jonathan  Cosme" userId="272d5a2a-eea8-4805-b974-3aa4aa9a913a" providerId="ADAL" clId="{96D06DE7-640C-44E2-9BCD-0AF4BE9FCDAF}" dt="2022-09-06T18:58:27.617" v="722" actId="478"/>
          <ac:cxnSpMkLst>
            <pc:docMk/>
            <pc:sldMk cId="700114416" sldId="1234"/>
            <ac:cxnSpMk id="16" creationId="{0B2A2D56-2CFA-418B-C7DE-23A8FEA58519}"/>
          </ac:cxnSpMkLst>
        </pc:cxnChg>
        <pc:cxnChg chg="del">
          <ac:chgData name="Jonathan  Cosme" userId="272d5a2a-eea8-4805-b974-3aa4aa9a913a" providerId="ADAL" clId="{96D06DE7-640C-44E2-9BCD-0AF4BE9FCDAF}" dt="2022-09-06T18:58:27.617" v="722" actId="478"/>
          <ac:cxnSpMkLst>
            <pc:docMk/>
            <pc:sldMk cId="700114416" sldId="1234"/>
            <ac:cxnSpMk id="18" creationId="{A43D08FD-3013-13FF-7087-DABCE76C1992}"/>
          </ac:cxnSpMkLst>
        </pc:cxnChg>
        <pc:cxnChg chg="del">
          <ac:chgData name="Jonathan  Cosme" userId="272d5a2a-eea8-4805-b974-3aa4aa9a913a" providerId="ADAL" clId="{96D06DE7-640C-44E2-9BCD-0AF4BE9FCDAF}" dt="2022-09-06T18:58:27.617" v="722" actId="478"/>
          <ac:cxnSpMkLst>
            <pc:docMk/>
            <pc:sldMk cId="700114416" sldId="1234"/>
            <ac:cxnSpMk id="19" creationId="{45B7C727-212B-AC66-731F-A5474EC37F7F}"/>
          </ac:cxnSpMkLst>
        </pc:cxnChg>
        <pc:cxnChg chg="del">
          <ac:chgData name="Jonathan  Cosme" userId="272d5a2a-eea8-4805-b974-3aa4aa9a913a" providerId="ADAL" clId="{96D06DE7-640C-44E2-9BCD-0AF4BE9FCDAF}" dt="2022-09-06T18:58:27.617" v="722" actId="478"/>
          <ac:cxnSpMkLst>
            <pc:docMk/>
            <pc:sldMk cId="700114416" sldId="1234"/>
            <ac:cxnSpMk id="21" creationId="{D1A2BE7B-612A-9F3A-E2D1-2ADB16530DCD}"/>
          </ac:cxnSpMkLst>
        </pc:cxnChg>
        <pc:cxnChg chg="del mod">
          <ac:chgData name="Jonathan  Cosme" userId="272d5a2a-eea8-4805-b974-3aa4aa9a913a" providerId="ADAL" clId="{96D06DE7-640C-44E2-9BCD-0AF4BE9FCDAF}" dt="2022-09-06T18:58:30.832" v="723" actId="478"/>
          <ac:cxnSpMkLst>
            <pc:docMk/>
            <pc:sldMk cId="700114416" sldId="1234"/>
            <ac:cxnSpMk id="24" creationId="{1A438A44-77D7-E53B-6E18-327063E59B10}"/>
          </ac:cxnSpMkLst>
        </pc:cxnChg>
        <pc:cxnChg chg="del mod">
          <ac:chgData name="Jonathan  Cosme" userId="272d5a2a-eea8-4805-b974-3aa4aa9a913a" providerId="ADAL" clId="{96D06DE7-640C-44E2-9BCD-0AF4BE9FCDAF}" dt="2022-09-06T18:58:30.832" v="723" actId="478"/>
          <ac:cxnSpMkLst>
            <pc:docMk/>
            <pc:sldMk cId="700114416" sldId="1234"/>
            <ac:cxnSpMk id="27" creationId="{3ABECE06-E10F-174E-F60C-9A465775E774}"/>
          </ac:cxnSpMkLst>
        </pc:cxnChg>
        <pc:cxnChg chg="del mod">
          <ac:chgData name="Jonathan  Cosme" userId="272d5a2a-eea8-4805-b974-3aa4aa9a913a" providerId="ADAL" clId="{96D06DE7-640C-44E2-9BCD-0AF4BE9FCDAF}" dt="2022-09-06T18:58:30.832" v="723" actId="478"/>
          <ac:cxnSpMkLst>
            <pc:docMk/>
            <pc:sldMk cId="700114416" sldId="1234"/>
            <ac:cxnSpMk id="29" creationId="{0E206F46-59A8-D3D9-EF87-653717460F2B}"/>
          </ac:cxnSpMkLst>
        </pc:cxnChg>
        <pc:cxnChg chg="del mod">
          <ac:chgData name="Jonathan  Cosme" userId="272d5a2a-eea8-4805-b974-3aa4aa9a913a" providerId="ADAL" clId="{96D06DE7-640C-44E2-9BCD-0AF4BE9FCDAF}" dt="2022-09-06T18:58:30.832" v="723" actId="478"/>
          <ac:cxnSpMkLst>
            <pc:docMk/>
            <pc:sldMk cId="700114416" sldId="1234"/>
            <ac:cxnSpMk id="30" creationId="{62F48BE7-ED60-B691-2542-7CADAC66126D}"/>
          </ac:cxnSpMkLst>
        </pc:cxnChg>
        <pc:cxnChg chg="del mod">
          <ac:chgData name="Jonathan  Cosme" userId="272d5a2a-eea8-4805-b974-3aa4aa9a913a" providerId="ADAL" clId="{96D06DE7-640C-44E2-9BCD-0AF4BE9FCDAF}" dt="2022-09-06T18:58:30.832" v="723" actId="478"/>
          <ac:cxnSpMkLst>
            <pc:docMk/>
            <pc:sldMk cId="700114416" sldId="1234"/>
            <ac:cxnSpMk id="31" creationId="{D5A85116-6746-B100-3993-C5BFBE7F878E}"/>
          </ac:cxnSpMkLst>
        </pc:cxnChg>
        <pc:cxnChg chg="del mod">
          <ac:chgData name="Jonathan  Cosme" userId="272d5a2a-eea8-4805-b974-3aa4aa9a913a" providerId="ADAL" clId="{96D06DE7-640C-44E2-9BCD-0AF4BE9FCDAF}" dt="2022-09-06T18:58:30.832" v="723" actId="478"/>
          <ac:cxnSpMkLst>
            <pc:docMk/>
            <pc:sldMk cId="700114416" sldId="1234"/>
            <ac:cxnSpMk id="32" creationId="{D71B4C1D-3CC2-89F2-01F5-1455E94D5CF7}"/>
          </ac:cxnSpMkLst>
        </pc:cxnChg>
        <pc:cxnChg chg="del mod">
          <ac:chgData name="Jonathan  Cosme" userId="272d5a2a-eea8-4805-b974-3aa4aa9a913a" providerId="ADAL" clId="{96D06DE7-640C-44E2-9BCD-0AF4BE9FCDAF}" dt="2022-09-06T18:58:30.832" v="723" actId="478"/>
          <ac:cxnSpMkLst>
            <pc:docMk/>
            <pc:sldMk cId="700114416" sldId="1234"/>
            <ac:cxnSpMk id="40" creationId="{B2352D49-A1C6-D716-AA4A-7235255C39CC}"/>
          </ac:cxnSpMkLst>
        </pc:cxnChg>
        <pc:cxnChg chg="del mod">
          <ac:chgData name="Jonathan  Cosme" userId="272d5a2a-eea8-4805-b974-3aa4aa9a913a" providerId="ADAL" clId="{96D06DE7-640C-44E2-9BCD-0AF4BE9FCDAF}" dt="2022-09-06T18:58:30.832" v="723" actId="478"/>
          <ac:cxnSpMkLst>
            <pc:docMk/>
            <pc:sldMk cId="700114416" sldId="1234"/>
            <ac:cxnSpMk id="42" creationId="{A08FAA2F-F1E8-7EC7-0232-BAFF21F00A71}"/>
          </ac:cxnSpMkLst>
        </pc:cxnChg>
        <pc:cxnChg chg="del mod">
          <ac:chgData name="Jonathan  Cosme" userId="272d5a2a-eea8-4805-b974-3aa4aa9a913a" providerId="ADAL" clId="{96D06DE7-640C-44E2-9BCD-0AF4BE9FCDAF}" dt="2022-09-06T18:58:30.832" v="723" actId="478"/>
          <ac:cxnSpMkLst>
            <pc:docMk/>
            <pc:sldMk cId="700114416" sldId="1234"/>
            <ac:cxnSpMk id="44" creationId="{1765CAED-14BF-F2D3-FC01-2A7D62C00628}"/>
          </ac:cxnSpMkLst>
        </pc:cxnChg>
        <pc:cxnChg chg="add mod">
          <ac:chgData name="Jonathan  Cosme" userId="272d5a2a-eea8-4805-b974-3aa4aa9a913a" providerId="ADAL" clId="{96D06DE7-640C-44E2-9BCD-0AF4BE9FCDAF}" dt="2022-09-06T19:14:12.765" v="1474" actId="164"/>
          <ac:cxnSpMkLst>
            <pc:docMk/>
            <pc:sldMk cId="700114416" sldId="1234"/>
            <ac:cxnSpMk id="53" creationId="{B9C8EB38-C11B-B4DF-E79A-7B43D48E6415}"/>
          </ac:cxnSpMkLst>
        </pc:cxnChg>
        <pc:cxnChg chg="add mod">
          <ac:chgData name="Jonathan  Cosme" userId="272d5a2a-eea8-4805-b974-3aa4aa9a913a" providerId="ADAL" clId="{96D06DE7-640C-44E2-9BCD-0AF4BE9FCDAF}" dt="2022-09-06T19:15:58.174" v="1496" actId="164"/>
          <ac:cxnSpMkLst>
            <pc:docMk/>
            <pc:sldMk cId="700114416" sldId="1234"/>
            <ac:cxnSpMk id="64" creationId="{B1C7D283-C129-D7FB-1EC4-7080CCAD7983}"/>
          </ac:cxnSpMkLst>
        </pc:cxnChg>
        <pc:cxnChg chg="add mod">
          <ac:chgData name="Jonathan  Cosme" userId="272d5a2a-eea8-4805-b974-3aa4aa9a913a" providerId="ADAL" clId="{96D06DE7-640C-44E2-9BCD-0AF4BE9FCDAF}" dt="2022-09-06T19:15:58.174" v="1496" actId="164"/>
          <ac:cxnSpMkLst>
            <pc:docMk/>
            <pc:sldMk cId="700114416" sldId="1234"/>
            <ac:cxnSpMk id="67" creationId="{A9D41F0F-D857-E5BE-EE5D-10358EECBD50}"/>
          </ac:cxnSpMkLst>
        </pc:cxnChg>
        <pc:cxnChg chg="add mod">
          <ac:chgData name="Jonathan  Cosme" userId="272d5a2a-eea8-4805-b974-3aa4aa9a913a" providerId="ADAL" clId="{96D06DE7-640C-44E2-9BCD-0AF4BE9FCDAF}" dt="2022-09-06T19:14:36.879" v="1479" actId="14100"/>
          <ac:cxnSpMkLst>
            <pc:docMk/>
            <pc:sldMk cId="700114416" sldId="1234"/>
            <ac:cxnSpMk id="73" creationId="{AF874B6A-7460-8006-6422-4FB2A1289550}"/>
          </ac:cxnSpMkLst>
        </pc:cxnChg>
      </pc:sldChg>
      <pc:sldChg chg="del">
        <pc:chgData name="Jonathan  Cosme" userId="272d5a2a-eea8-4805-b974-3aa4aa9a913a" providerId="ADAL" clId="{96D06DE7-640C-44E2-9BCD-0AF4BE9FCDAF}" dt="2022-09-07T15:30:05.198" v="2227" actId="47"/>
        <pc:sldMkLst>
          <pc:docMk/>
          <pc:sldMk cId="2607588473" sldId="1235"/>
        </pc:sldMkLst>
      </pc:sldChg>
      <pc:sldChg chg="del">
        <pc:chgData name="Jonathan  Cosme" userId="272d5a2a-eea8-4805-b974-3aa4aa9a913a" providerId="ADAL" clId="{96D06DE7-640C-44E2-9BCD-0AF4BE9FCDAF}" dt="2022-09-07T15:30:05.198" v="2227" actId="47"/>
        <pc:sldMkLst>
          <pc:docMk/>
          <pc:sldMk cId="1343654784" sldId="1236"/>
        </pc:sldMkLst>
      </pc:sldChg>
      <pc:sldChg chg="del">
        <pc:chgData name="Jonathan  Cosme" userId="272d5a2a-eea8-4805-b974-3aa4aa9a913a" providerId="ADAL" clId="{96D06DE7-640C-44E2-9BCD-0AF4BE9FCDAF}" dt="2022-09-07T15:30:05.198" v="2227" actId="47"/>
        <pc:sldMkLst>
          <pc:docMk/>
          <pc:sldMk cId="1110957764" sldId="1237"/>
        </pc:sldMkLst>
      </pc:sldChg>
      <pc:sldChg chg="del">
        <pc:chgData name="Jonathan  Cosme" userId="272d5a2a-eea8-4805-b974-3aa4aa9a913a" providerId="ADAL" clId="{96D06DE7-640C-44E2-9BCD-0AF4BE9FCDAF}" dt="2022-09-07T15:30:05.198" v="2227" actId="47"/>
        <pc:sldMkLst>
          <pc:docMk/>
          <pc:sldMk cId="115353411" sldId="1238"/>
        </pc:sldMkLst>
      </pc:sldChg>
      <pc:sldChg chg="del">
        <pc:chgData name="Jonathan  Cosme" userId="272d5a2a-eea8-4805-b974-3aa4aa9a913a" providerId="ADAL" clId="{96D06DE7-640C-44E2-9BCD-0AF4BE9FCDAF}" dt="2022-09-07T15:30:05.198" v="2227" actId="47"/>
        <pc:sldMkLst>
          <pc:docMk/>
          <pc:sldMk cId="958259125" sldId="1239"/>
        </pc:sldMkLst>
      </pc:sldChg>
      <pc:sldChg chg="del">
        <pc:chgData name="Jonathan  Cosme" userId="272d5a2a-eea8-4805-b974-3aa4aa9a913a" providerId="ADAL" clId="{96D06DE7-640C-44E2-9BCD-0AF4BE9FCDAF}" dt="2022-09-07T15:30:05.198" v="2227" actId="47"/>
        <pc:sldMkLst>
          <pc:docMk/>
          <pc:sldMk cId="1183752659" sldId="1240"/>
        </pc:sldMkLst>
      </pc:sldChg>
      <pc:sldChg chg="del">
        <pc:chgData name="Jonathan  Cosme" userId="272d5a2a-eea8-4805-b974-3aa4aa9a913a" providerId="ADAL" clId="{96D06DE7-640C-44E2-9BCD-0AF4BE9FCDAF}" dt="2022-09-07T15:30:05.198" v="2227" actId="47"/>
        <pc:sldMkLst>
          <pc:docMk/>
          <pc:sldMk cId="1918783196" sldId="1241"/>
        </pc:sldMkLst>
      </pc:sldChg>
      <pc:sldChg chg="del">
        <pc:chgData name="Jonathan  Cosme" userId="272d5a2a-eea8-4805-b974-3aa4aa9a913a" providerId="ADAL" clId="{96D06DE7-640C-44E2-9BCD-0AF4BE9FCDAF}" dt="2022-09-07T15:30:05.198" v="2227" actId="47"/>
        <pc:sldMkLst>
          <pc:docMk/>
          <pc:sldMk cId="958749320" sldId="1242"/>
        </pc:sldMkLst>
      </pc:sldChg>
      <pc:sldChg chg="del">
        <pc:chgData name="Jonathan  Cosme" userId="272d5a2a-eea8-4805-b974-3aa4aa9a913a" providerId="ADAL" clId="{96D06DE7-640C-44E2-9BCD-0AF4BE9FCDAF}" dt="2022-09-07T15:30:05.198" v="2227" actId="47"/>
        <pc:sldMkLst>
          <pc:docMk/>
          <pc:sldMk cId="334220017" sldId="1243"/>
        </pc:sldMkLst>
      </pc:sldChg>
      <pc:sldChg chg="del">
        <pc:chgData name="Jonathan  Cosme" userId="272d5a2a-eea8-4805-b974-3aa4aa9a913a" providerId="ADAL" clId="{96D06DE7-640C-44E2-9BCD-0AF4BE9FCDAF}" dt="2022-09-07T15:30:05.198" v="2227" actId="47"/>
        <pc:sldMkLst>
          <pc:docMk/>
          <pc:sldMk cId="1963722823" sldId="1245"/>
        </pc:sldMkLst>
      </pc:sldChg>
      <pc:sldChg chg="del">
        <pc:chgData name="Jonathan  Cosme" userId="272d5a2a-eea8-4805-b974-3aa4aa9a913a" providerId="ADAL" clId="{96D06DE7-640C-44E2-9BCD-0AF4BE9FCDAF}" dt="2022-09-07T15:30:05.198" v="2227" actId="47"/>
        <pc:sldMkLst>
          <pc:docMk/>
          <pc:sldMk cId="3295087366" sldId="1246"/>
        </pc:sldMkLst>
      </pc:sldChg>
      <pc:sldChg chg="del">
        <pc:chgData name="Jonathan  Cosme" userId="272d5a2a-eea8-4805-b974-3aa4aa9a913a" providerId="ADAL" clId="{96D06DE7-640C-44E2-9BCD-0AF4BE9FCDAF}" dt="2022-09-07T15:30:05.198" v="2227" actId="47"/>
        <pc:sldMkLst>
          <pc:docMk/>
          <pc:sldMk cId="739655064" sldId="1247"/>
        </pc:sldMkLst>
      </pc:sldChg>
      <pc:sldChg chg="del">
        <pc:chgData name="Jonathan  Cosme" userId="272d5a2a-eea8-4805-b974-3aa4aa9a913a" providerId="ADAL" clId="{96D06DE7-640C-44E2-9BCD-0AF4BE9FCDAF}" dt="2022-09-07T15:30:05.198" v="2227" actId="47"/>
        <pc:sldMkLst>
          <pc:docMk/>
          <pc:sldMk cId="4047749075" sldId="1249"/>
        </pc:sldMkLst>
      </pc:sldChg>
      <pc:sldChg chg="del">
        <pc:chgData name="Jonathan  Cosme" userId="272d5a2a-eea8-4805-b974-3aa4aa9a913a" providerId="ADAL" clId="{96D06DE7-640C-44E2-9BCD-0AF4BE9FCDAF}" dt="2022-09-07T15:30:05.198" v="2227" actId="47"/>
        <pc:sldMkLst>
          <pc:docMk/>
          <pc:sldMk cId="3411223665" sldId="1250"/>
        </pc:sldMkLst>
      </pc:sldChg>
      <pc:sldChg chg="del">
        <pc:chgData name="Jonathan  Cosme" userId="272d5a2a-eea8-4805-b974-3aa4aa9a913a" providerId="ADAL" clId="{96D06DE7-640C-44E2-9BCD-0AF4BE9FCDAF}" dt="2022-09-07T15:30:05.198" v="2227" actId="47"/>
        <pc:sldMkLst>
          <pc:docMk/>
          <pc:sldMk cId="964185138" sldId="1251"/>
        </pc:sldMkLst>
      </pc:sldChg>
      <pc:sldChg chg="del">
        <pc:chgData name="Jonathan  Cosme" userId="272d5a2a-eea8-4805-b974-3aa4aa9a913a" providerId="ADAL" clId="{96D06DE7-640C-44E2-9BCD-0AF4BE9FCDAF}" dt="2022-09-07T15:30:05.198" v="2227" actId="47"/>
        <pc:sldMkLst>
          <pc:docMk/>
          <pc:sldMk cId="3717480448" sldId="1253"/>
        </pc:sldMkLst>
      </pc:sldChg>
      <pc:sldChg chg="del">
        <pc:chgData name="Jonathan  Cosme" userId="272d5a2a-eea8-4805-b974-3aa4aa9a913a" providerId="ADAL" clId="{96D06DE7-640C-44E2-9BCD-0AF4BE9FCDAF}" dt="2022-09-07T15:30:05.198" v="2227" actId="47"/>
        <pc:sldMkLst>
          <pc:docMk/>
          <pc:sldMk cId="1056717090" sldId="1254"/>
        </pc:sldMkLst>
      </pc:sldChg>
      <pc:sldChg chg="del">
        <pc:chgData name="Jonathan  Cosme" userId="272d5a2a-eea8-4805-b974-3aa4aa9a913a" providerId="ADAL" clId="{96D06DE7-640C-44E2-9BCD-0AF4BE9FCDAF}" dt="2022-09-07T15:30:05.198" v="2227" actId="47"/>
        <pc:sldMkLst>
          <pc:docMk/>
          <pc:sldMk cId="3567957205" sldId="1255"/>
        </pc:sldMkLst>
      </pc:sldChg>
      <pc:sldChg chg="del">
        <pc:chgData name="Jonathan  Cosme" userId="272d5a2a-eea8-4805-b974-3aa4aa9a913a" providerId="ADAL" clId="{96D06DE7-640C-44E2-9BCD-0AF4BE9FCDAF}" dt="2022-09-07T15:30:05.198" v="2227" actId="47"/>
        <pc:sldMkLst>
          <pc:docMk/>
          <pc:sldMk cId="4123574623" sldId="1257"/>
        </pc:sldMkLst>
      </pc:sldChg>
      <pc:sldChg chg="del">
        <pc:chgData name="Jonathan  Cosme" userId="272d5a2a-eea8-4805-b974-3aa4aa9a913a" providerId="ADAL" clId="{96D06DE7-640C-44E2-9BCD-0AF4BE9FCDAF}" dt="2022-09-07T15:30:05.198" v="2227" actId="47"/>
        <pc:sldMkLst>
          <pc:docMk/>
          <pc:sldMk cId="3000223256" sldId="1258"/>
        </pc:sldMkLst>
      </pc:sldChg>
      <pc:sldChg chg="del">
        <pc:chgData name="Jonathan  Cosme" userId="272d5a2a-eea8-4805-b974-3aa4aa9a913a" providerId="ADAL" clId="{96D06DE7-640C-44E2-9BCD-0AF4BE9FCDAF}" dt="2022-09-07T15:30:05.198" v="2227" actId="47"/>
        <pc:sldMkLst>
          <pc:docMk/>
          <pc:sldMk cId="1346386483" sldId="1259"/>
        </pc:sldMkLst>
      </pc:sldChg>
      <pc:sldChg chg="del">
        <pc:chgData name="Jonathan  Cosme" userId="272d5a2a-eea8-4805-b974-3aa4aa9a913a" providerId="ADAL" clId="{96D06DE7-640C-44E2-9BCD-0AF4BE9FCDAF}" dt="2022-09-07T15:30:05.198" v="2227" actId="47"/>
        <pc:sldMkLst>
          <pc:docMk/>
          <pc:sldMk cId="2887334426" sldId="1260"/>
        </pc:sldMkLst>
      </pc:sldChg>
      <pc:sldChg chg="modSp add mod ord">
        <pc:chgData name="Jonathan  Cosme" userId="272d5a2a-eea8-4805-b974-3aa4aa9a913a" providerId="ADAL" clId="{96D06DE7-640C-44E2-9BCD-0AF4BE9FCDAF}" dt="2022-09-06T19:17:33.616" v="1506" actId="20577"/>
        <pc:sldMkLst>
          <pc:docMk/>
          <pc:sldMk cId="1490750309" sldId="1261"/>
        </pc:sldMkLst>
        <pc:spChg chg="mod">
          <ac:chgData name="Jonathan  Cosme" userId="272d5a2a-eea8-4805-b974-3aa4aa9a913a" providerId="ADAL" clId="{96D06DE7-640C-44E2-9BCD-0AF4BE9FCDAF}" dt="2022-09-06T19:17:33.616" v="1506" actId="20577"/>
          <ac:spMkLst>
            <pc:docMk/>
            <pc:sldMk cId="1490750309" sldId="1261"/>
            <ac:spMk id="710" creationId="{00000000-0000-0000-0000-000000000000}"/>
          </ac:spMkLst>
        </pc:spChg>
      </pc:sldChg>
      <pc:sldChg chg="modSp add del mod ord">
        <pc:chgData name="Jonathan  Cosme" userId="272d5a2a-eea8-4805-b974-3aa4aa9a913a" providerId="ADAL" clId="{96D06DE7-640C-44E2-9BCD-0AF4BE9FCDAF}" dt="2022-09-07T15:30:05.198" v="2227" actId="47"/>
        <pc:sldMkLst>
          <pc:docMk/>
          <pc:sldMk cId="926299206" sldId="1262"/>
        </pc:sldMkLst>
        <pc:spChg chg="mod">
          <ac:chgData name="Jonathan  Cosme" userId="272d5a2a-eea8-4805-b974-3aa4aa9a913a" providerId="ADAL" clId="{96D06DE7-640C-44E2-9BCD-0AF4BE9FCDAF}" dt="2022-09-06T19:17:51.080" v="1538" actId="20577"/>
          <ac:spMkLst>
            <pc:docMk/>
            <pc:sldMk cId="926299206" sldId="1262"/>
            <ac:spMk id="710" creationId="{00000000-0000-0000-0000-000000000000}"/>
          </ac:spMkLst>
        </pc:spChg>
      </pc:sldChg>
      <pc:sldChg chg="addSp delSp modSp add mod">
        <pc:chgData name="Jonathan  Cosme" userId="272d5a2a-eea8-4805-b974-3aa4aa9a913a" providerId="ADAL" clId="{96D06DE7-640C-44E2-9BCD-0AF4BE9FCDAF}" dt="2022-09-13T06:28:30.781" v="6583" actId="1076"/>
        <pc:sldMkLst>
          <pc:docMk/>
          <pc:sldMk cId="4047325076" sldId="1263"/>
        </pc:sldMkLst>
        <pc:spChg chg="add mod">
          <ac:chgData name="Jonathan  Cosme" userId="272d5a2a-eea8-4805-b974-3aa4aa9a913a" providerId="ADAL" clId="{96D06DE7-640C-44E2-9BCD-0AF4BE9FCDAF}" dt="2022-09-13T06:27:37.231" v="6574" actId="207"/>
          <ac:spMkLst>
            <pc:docMk/>
            <pc:sldMk cId="4047325076" sldId="1263"/>
            <ac:spMk id="2" creationId="{6A9D6E07-ABBD-E761-22CF-7C5B9FCDAEFC}"/>
          </ac:spMkLst>
        </pc:spChg>
        <pc:spChg chg="add mod">
          <ac:chgData name="Jonathan  Cosme" userId="272d5a2a-eea8-4805-b974-3aa4aa9a913a" providerId="ADAL" clId="{96D06DE7-640C-44E2-9BCD-0AF4BE9FCDAF}" dt="2022-09-07T18:39:22.265" v="2259" actId="164"/>
          <ac:spMkLst>
            <pc:docMk/>
            <pc:sldMk cId="4047325076" sldId="1263"/>
            <ac:spMk id="3" creationId="{95F93B2D-AFE8-CABC-A69C-7866B97646FC}"/>
          </ac:spMkLst>
        </pc:spChg>
        <pc:spChg chg="add del mod">
          <ac:chgData name="Jonathan  Cosme" userId="272d5a2a-eea8-4805-b974-3aa4aa9a913a" providerId="ADAL" clId="{96D06DE7-640C-44E2-9BCD-0AF4BE9FCDAF}" dt="2022-09-13T06:27:39.553" v="6575" actId="478"/>
          <ac:spMkLst>
            <pc:docMk/>
            <pc:sldMk cId="4047325076" sldId="1263"/>
            <ac:spMk id="4" creationId="{CA5AC84F-B4F7-9B55-40FD-58A5F4D62700}"/>
          </ac:spMkLst>
        </pc:spChg>
        <pc:spChg chg="add mod">
          <ac:chgData name="Jonathan  Cosme" userId="272d5a2a-eea8-4805-b974-3aa4aa9a913a" providerId="ADAL" clId="{96D06DE7-640C-44E2-9BCD-0AF4BE9FCDAF}" dt="2022-09-13T06:27:49.542" v="6576" actId="1076"/>
          <ac:spMkLst>
            <pc:docMk/>
            <pc:sldMk cId="4047325076" sldId="1263"/>
            <ac:spMk id="5" creationId="{9499398C-FAFF-5C45-D476-C6EE45B92CEA}"/>
          </ac:spMkLst>
        </pc:spChg>
        <pc:spChg chg="add mod">
          <ac:chgData name="Jonathan  Cosme" userId="272d5a2a-eea8-4805-b974-3aa4aa9a913a" providerId="ADAL" clId="{96D06DE7-640C-44E2-9BCD-0AF4BE9FCDAF}" dt="2022-09-07T14:16:08.992" v="2107" actId="14100"/>
          <ac:spMkLst>
            <pc:docMk/>
            <pc:sldMk cId="4047325076" sldId="1263"/>
            <ac:spMk id="6" creationId="{4E22A6E1-242F-A09C-69BD-B5B8EB871B44}"/>
          </ac:spMkLst>
        </pc:spChg>
        <pc:spChg chg="add mod">
          <ac:chgData name="Jonathan  Cosme" userId="272d5a2a-eea8-4805-b974-3aa4aa9a913a" providerId="ADAL" clId="{96D06DE7-640C-44E2-9BCD-0AF4BE9FCDAF}" dt="2022-09-07T14:17:42.127" v="2141" actId="1035"/>
          <ac:spMkLst>
            <pc:docMk/>
            <pc:sldMk cId="4047325076" sldId="1263"/>
            <ac:spMk id="7" creationId="{D6C52C49-BFE8-56C3-1F0F-71F55AD6964F}"/>
          </ac:spMkLst>
        </pc:spChg>
        <pc:spChg chg="add del mod">
          <ac:chgData name="Jonathan  Cosme" userId="272d5a2a-eea8-4805-b974-3aa4aa9a913a" providerId="ADAL" clId="{96D06DE7-640C-44E2-9BCD-0AF4BE9FCDAF}" dt="2022-09-13T06:26:07.174" v="6553" actId="478"/>
          <ac:spMkLst>
            <pc:docMk/>
            <pc:sldMk cId="4047325076" sldId="1263"/>
            <ac:spMk id="9" creationId="{F1713897-A4BD-2121-7425-D920FEECD24B}"/>
          </ac:spMkLst>
        </pc:spChg>
        <pc:spChg chg="add mod">
          <ac:chgData name="Jonathan  Cosme" userId="272d5a2a-eea8-4805-b974-3aa4aa9a913a" providerId="ADAL" clId="{96D06DE7-640C-44E2-9BCD-0AF4BE9FCDAF}" dt="2022-09-13T06:28:19.275" v="6581" actId="1076"/>
          <ac:spMkLst>
            <pc:docMk/>
            <pc:sldMk cId="4047325076" sldId="1263"/>
            <ac:spMk id="10" creationId="{92CD78C3-D868-AFFF-615E-8CC5D1255037}"/>
          </ac:spMkLst>
        </pc:spChg>
        <pc:spChg chg="add del mod">
          <ac:chgData name="Jonathan  Cosme" userId="272d5a2a-eea8-4805-b974-3aa4aa9a913a" providerId="ADAL" clId="{96D06DE7-640C-44E2-9BCD-0AF4BE9FCDAF}" dt="2022-09-07T14:10:05.953" v="1981" actId="478"/>
          <ac:spMkLst>
            <pc:docMk/>
            <pc:sldMk cId="4047325076" sldId="1263"/>
            <ac:spMk id="11" creationId="{1370B84A-3807-C09B-70BD-51CD3B799508}"/>
          </ac:spMkLst>
        </pc:spChg>
        <pc:spChg chg="add mod">
          <ac:chgData name="Jonathan  Cosme" userId="272d5a2a-eea8-4805-b974-3aa4aa9a913a" providerId="ADAL" clId="{96D06DE7-640C-44E2-9BCD-0AF4BE9FCDAF}" dt="2022-09-07T14:08:59.907" v="1916" actId="571"/>
          <ac:spMkLst>
            <pc:docMk/>
            <pc:sldMk cId="4047325076" sldId="1263"/>
            <ac:spMk id="13" creationId="{EED1248B-B557-1C5E-E55C-91F9E3F4BE5C}"/>
          </ac:spMkLst>
        </pc:spChg>
        <pc:spChg chg="mod">
          <ac:chgData name="Jonathan  Cosme" userId="272d5a2a-eea8-4805-b974-3aa4aa9a913a" providerId="ADAL" clId="{96D06DE7-640C-44E2-9BCD-0AF4BE9FCDAF}" dt="2022-09-06T19:20:22.394" v="1556" actId="20577"/>
          <ac:spMkLst>
            <pc:docMk/>
            <pc:sldMk cId="4047325076" sldId="1263"/>
            <ac:spMk id="14" creationId="{00000000-0000-0000-0000-000000000000}"/>
          </ac:spMkLst>
        </pc:spChg>
        <pc:spChg chg="del">
          <ac:chgData name="Jonathan  Cosme" userId="272d5a2a-eea8-4805-b974-3aa4aa9a913a" providerId="ADAL" clId="{96D06DE7-640C-44E2-9BCD-0AF4BE9FCDAF}" dt="2022-09-07T13:24:01.211" v="1730" actId="478"/>
          <ac:spMkLst>
            <pc:docMk/>
            <pc:sldMk cId="4047325076" sldId="1263"/>
            <ac:spMk id="15" creationId="{134A473D-7D97-9A32-B2AA-889B18CFF213}"/>
          </ac:spMkLst>
        </pc:spChg>
        <pc:spChg chg="del">
          <ac:chgData name="Jonathan  Cosme" userId="272d5a2a-eea8-4805-b974-3aa4aa9a913a" providerId="ADAL" clId="{96D06DE7-640C-44E2-9BCD-0AF4BE9FCDAF}" dt="2022-09-06T19:20:29.267" v="1557" actId="478"/>
          <ac:spMkLst>
            <pc:docMk/>
            <pc:sldMk cId="4047325076" sldId="1263"/>
            <ac:spMk id="17" creationId="{4FC7A785-0FBA-3C6E-6FAC-EF71783C6ED5}"/>
          </ac:spMkLst>
        </pc:spChg>
        <pc:spChg chg="del">
          <ac:chgData name="Jonathan  Cosme" userId="272d5a2a-eea8-4805-b974-3aa4aa9a913a" providerId="ADAL" clId="{96D06DE7-640C-44E2-9BCD-0AF4BE9FCDAF}" dt="2022-09-06T19:20:32.106" v="1558" actId="478"/>
          <ac:spMkLst>
            <pc:docMk/>
            <pc:sldMk cId="4047325076" sldId="1263"/>
            <ac:spMk id="20" creationId="{39E08EAD-B6CD-B765-9A26-F3D96EFDB8E0}"/>
          </ac:spMkLst>
        </pc:spChg>
        <pc:spChg chg="add mod">
          <ac:chgData name="Jonathan  Cosme" userId="272d5a2a-eea8-4805-b974-3aa4aa9a913a" providerId="ADAL" clId="{96D06DE7-640C-44E2-9BCD-0AF4BE9FCDAF}" dt="2022-09-13T06:28:19.275" v="6581" actId="1076"/>
          <ac:spMkLst>
            <pc:docMk/>
            <pc:sldMk cId="4047325076" sldId="1263"/>
            <ac:spMk id="20" creationId="{BFB4C27B-4D22-D31A-BC13-0CE65BFBBDED}"/>
          </ac:spMkLst>
        </pc:spChg>
        <pc:spChg chg="mod">
          <ac:chgData name="Jonathan  Cosme" userId="272d5a2a-eea8-4805-b974-3aa4aa9a913a" providerId="ADAL" clId="{96D06DE7-640C-44E2-9BCD-0AF4BE9FCDAF}" dt="2022-09-07T14:17:51.248" v="2143" actId="14100"/>
          <ac:spMkLst>
            <pc:docMk/>
            <pc:sldMk cId="4047325076" sldId="1263"/>
            <ac:spMk id="30" creationId="{45CA925E-CEE4-902A-EEE3-F1591AA786F1}"/>
          </ac:spMkLst>
        </pc:spChg>
        <pc:spChg chg="mod">
          <ac:chgData name="Jonathan  Cosme" userId="272d5a2a-eea8-4805-b974-3aa4aa9a913a" providerId="ADAL" clId="{96D06DE7-640C-44E2-9BCD-0AF4BE9FCDAF}" dt="2022-09-07T14:12:01.493" v="2010" actId="207"/>
          <ac:spMkLst>
            <pc:docMk/>
            <pc:sldMk cId="4047325076" sldId="1263"/>
            <ac:spMk id="31" creationId="{FA30A3BE-008C-2F3A-4B0C-3D7BBBA1B79E}"/>
          </ac:spMkLst>
        </pc:spChg>
        <pc:spChg chg="del mod">
          <ac:chgData name="Jonathan  Cosme" userId="272d5a2a-eea8-4805-b974-3aa4aa9a913a" providerId="ADAL" clId="{96D06DE7-640C-44E2-9BCD-0AF4BE9FCDAF}" dt="2022-09-07T14:11:23.852" v="2002" actId="478"/>
          <ac:spMkLst>
            <pc:docMk/>
            <pc:sldMk cId="4047325076" sldId="1263"/>
            <ac:spMk id="32" creationId="{218B326F-B571-1ABD-E835-2A7E93CAF5A3}"/>
          </ac:spMkLst>
        </pc:spChg>
        <pc:spChg chg="add mod">
          <ac:chgData name="Jonathan  Cosme" userId="272d5a2a-eea8-4805-b974-3aa4aa9a913a" providerId="ADAL" clId="{96D06DE7-640C-44E2-9BCD-0AF4BE9FCDAF}" dt="2022-09-07T18:39:27.722" v="2260" actId="164"/>
          <ac:spMkLst>
            <pc:docMk/>
            <pc:sldMk cId="4047325076" sldId="1263"/>
            <ac:spMk id="33" creationId="{3F2D00A2-52F3-C603-2678-1F4EF5B60DFD}"/>
          </ac:spMkLst>
        </pc:spChg>
        <pc:spChg chg="mod">
          <ac:chgData name="Jonathan  Cosme" userId="272d5a2a-eea8-4805-b974-3aa4aa9a913a" providerId="ADAL" clId="{96D06DE7-640C-44E2-9BCD-0AF4BE9FCDAF}" dt="2022-09-07T14:13:54.956" v="2088"/>
          <ac:spMkLst>
            <pc:docMk/>
            <pc:sldMk cId="4047325076" sldId="1263"/>
            <ac:spMk id="46" creationId="{FFD52899-AB03-4C93-BBE2-86D269A936B3}"/>
          </ac:spMkLst>
        </pc:spChg>
        <pc:spChg chg="mod">
          <ac:chgData name="Jonathan  Cosme" userId="272d5a2a-eea8-4805-b974-3aa4aa9a913a" providerId="ADAL" clId="{96D06DE7-640C-44E2-9BCD-0AF4BE9FCDAF}" dt="2022-09-07T14:13:54.956" v="2088"/>
          <ac:spMkLst>
            <pc:docMk/>
            <pc:sldMk cId="4047325076" sldId="1263"/>
            <ac:spMk id="47" creationId="{55F61725-8A80-5B55-37FC-42A53B15147E}"/>
          </ac:spMkLst>
        </pc:spChg>
        <pc:spChg chg="mod">
          <ac:chgData name="Jonathan  Cosme" userId="272d5a2a-eea8-4805-b974-3aa4aa9a913a" providerId="ADAL" clId="{96D06DE7-640C-44E2-9BCD-0AF4BE9FCDAF}" dt="2022-09-07T14:13:54.956" v="2088"/>
          <ac:spMkLst>
            <pc:docMk/>
            <pc:sldMk cId="4047325076" sldId="1263"/>
            <ac:spMk id="48" creationId="{9A904BC1-BE61-975A-F507-43AF30F6DB49}"/>
          </ac:spMkLst>
        </pc:spChg>
        <pc:spChg chg="mod">
          <ac:chgData name="Jonathan  Cosme" userId="272d5a2a-eea8-4805-b974-3aa4aa9a913a" providerId="ADAL" clId="{96D06DE7-640C-44E2-9BCD-0AF4BE9FCDAF}" dt="2022-09-13T06:28:08.764" v="6578" actId="113"/>
          <ac:spMkLst>
            <pc:docMk/>
            <pc:sldMk cId="4047325076" sldId="1263"/>
            <ac:spMk id="57" creationId="{371A5DBC-93B6-7CBB-67E0-02382FC48DE9}"/>
          </ac:spMkLst>
        </pc:spChg>
        <pc:spChg chg="mod">
          <ac:chgData name="Jonathan  Cosme" userId="272d5a2a-eea8-4805-b974-3aa4aa9a913a" providerId="ADAL" clId="{96D06DE7-640C-44E2-9BCD-0AF4BE9FCDAF}" dt="2022-09-07T14:16:22.936" v="2110"/>
          <ac:spMkLst>
            <pc:docMk/>
            <pc:sldMk cId="4047325076" sldId="1263"/>
            <ac:spMk id="59" creationId="{C8D8AF95-1938-C3A3-DF95-8181BA08200B}"/>
          </ac:spMkLst>
        </pc:spChg>
        <pc:spChg chg="mod">
          <ac:chgData name="Jonathan  Cosme" userId="272d5a2a-eea8-4805-b974-3aa4aa9a913a" providerId="ADAL" clId="{96D06DE7-640C-44E2-9BCD-0AF4BE9FCDAF}" dt="2022-09-07T14:16:29.015" v="2117" actId="20577"/>
          <ac:spMkLst>
            <pc:docMk/>
            <pc:sldMk cId="4047325076" sldId="1263"/>
            <ac:spMk id="60" creationId="{1D291258-92A8-781B-2D1D-5568B3310E91}"/>
          </ac:spMkLst>
        </pc:spChg>
        <pc:spChg chg="mod">
          <ac:chgData name="Jonathan  Cosme" userId="272d5a2a-eea8-4805-b974-3aa4aa9a913a" providerId="ADAL" clId="{96D06DE7-640C-44E2-9BCD-0AF4BE9FCDAF}" dt="2022-09-07T14:16:22.936" v="2110"/>
          <ac:spMkLst>
            <pc:docMk/>
            <pc:sldMk cId="4047325076" sldId="1263"/>
            <ac:spMk id="61" creationId="{7813AAAD-7947-1311-6E6A-67D167F09B99}"/>
          </ac:spMkLst>
        </pc:spChg>
        <pc:spChg chg="mod">
          <ac:chgData name="Jonathan  Cosme" userId="272d5a2a-eea8-4805-b974-3aa4aa9a913a" providerId="ADAL" clId="{96D06DE7-640C-44E2-9BCD-0AF4BE9FCDAF}" dt="2022-09-07T14:16:22.936" v="2110"/>
          <ac:spMkLst>
            <pc:docMk/>
            <pc:sldMk cId="4047325076" sldId="1263"/>
            <ac:spMk id="62" creationId="{1DF34EF6-AC1E-A4B5-28F6-CCF6671FD875}"/>
          </ac:spMkLst>
        </pc:spChg>
        <pc:spChg chg="mod">
          <ac:chgData name="Jonathan  Cosme" userId="272d5a2a-eea8-4805-b974-3aa4aa9a913a" providerId="ADAL" clId="{96D06DE7-640C-44E2-9BCD-0AF4BE9FCDAF}" dt="2022-09-07T14:16:22.936" v="2110"/>
          <ac:spMkLst>
            <pc:docMk/>
            <pc:sldMk cId="4047325076" sldId="1263"/>
            <ac:spMk id="63" creationId="{40933FFD-E070-D3D7-9D6A-E834269ACB72}"/>
          </ac:spMkLst>
        </pc:spChg>
        <pc:spChg chg="mod topLvl">
          <ac:chgData name="Jonathan  Cosme" userId="272d5a2a-eea8-4805-b974-3aa4aa9a913a" providerId="ADAL" clId="{96D06DE7-640C-44E2-9BCD-0AF4BE9FCDAF}" dt="2022-09-07T18:39:27.722" v="2260" actId="164"/>
          <ac:spMkLst>
            <pc:docMk/>
            <pc:sldMk cId="4047325076" sldId="1263"/>
            <ac:spMk id="1025" creationId="{AAAE2C9C-3F38-FA4C-63AE-032D6E9D4BED}"/>
          </ac:spMkLst>
        </pc:spChg>
        <pc:spChg chg="mod topLvl">
          <ac:chgData name="Jonathan  Cosme" userId="272d5a2a-eea8-4805-b974-3aa4aa9a913a" providerId="ADAL" clId="{96D06DE7-640C-44E2-9BCD-0AF4BE9FCDAF}" dt="2022-09-07T18:39:27.722" v="2260" actId="164"/>
          <ac:spMkLst>
            <pc:docMk/>
            <pc:sldMk cId="4047325076" sldId="1263"/>
            <ac:spMk id="1027" creationId="{55497E2A-CB0E-AD71-09C9-695AF20BC462}"/>
          </ac:spMkLst>
        </pc:spChg>
        <pc:spChg chg="mod topLvl">
          <ac:chgData name="Jonathan  Cosme" userId="272d5a2a-eea8-4805-b974-3aa4aa9a913a" providerId="ADAL" clId="{96D06DE7-640C-44E2-9BCD-0AF4BE9FCDAF}" dt="2022-09-07T18:39:27.722" v="2260" actId="164"/>
          <ac:spMkLst>
            <pc:docMk/>
            <pc:sldMk cId="4047325076" sldId="1263"/>
            <ac:spMk id="1029" creationId="{FA1CA339-35F8-9FE8-9896-101C20DFEA07}"/>
          </ac:spMkLst>
        </pc:spChg>
        <pc:spChg chg="mod topLvl">
          <ac:chgData name="Jonathan  Cosme" userId="272d5a2a-eea8-4805-b974-3aa4aa9a913a" providerId="ADAL" clId="{96D06DE7-640C-44E2-9BCD-0AF4BE9FCDAF}" dt="2022-09-07T18:39:27.722" v="2260" actId="164"/>
          <ac:spMkLst>
            <pc:docMk/>
            <pc:sldMk cId="4047325076" sldId="1263"/>
            <ac:spMk id="1030" creationId="{E8D32A6C-3F37-02F6-C626-40866215B683}"/>
          </ac:spMkLst>
        </pc:spChg>
        <pc:spChg chg="add mod">
          <ac:chgData name="Jonathan  Cosme" userId="272d5a2a-eea8-4805-b974-3aa4aa9a913a" providerId="ADAL" clId="{96D06DE7-640C-44E2-9BCD-0AF4BE9FCDAF}" dt="2022-09-07T18:39:27.722" v="2260" actId="164"/>
          <ac:spMkLst>
            <pc:docMk/>
            <pc:sldMk cId="4047325076" sldId="1263"/>
            <ac:spMk id="1034" creationId="{4A6D8503-F01D-63C0-9C60-88A323F0BA1E}"/>
          </ac:spMkLst>
        </pc:spChg>
        <pc:spChg chg="add mod">
          <ac:chgData name="Jonathan  Cosme" userId="272d5a2a-eea8-4805-b974-3aa4aa9a913a" providerId="ADAL" clId="{96D06DE7-640C-44E2-9BCD-0AF4BE9FCDAF}" dt="2022-09-13T06:28:23.810" v="6582" actId="14100"/>
          <ac:spMkLst>
            <pc:docMk/>
            <pc:sldMk cId="4047325076" sldId="1263"/>
            <ac:spMk id="1038" creationId="{929CDF1E-9B28-1586-00C5-9A1B7D035FF6}"/>
          </ac:spMkLst>
        </pc:spChg>
        <pc:grpChg chg="add del mod">
          <ac:chgData name="Jonathan  Cosme" userId="272d5a2a-eea8-4805-b974-3aa4aa9a913a" providerId="ADAL" clId="{96D06DE7-640C-44E2-9BCD-0AF4BE9FCDAF}" dt="2022-09-07T14:10:53.043" v="1993" actId="165"/>
          <ac:grpSpMkLst>
            <pc:docMk/>
            <pc:sldMk cId="4047325076" sldId="1263"/>
            <ac:grpSpMk id="26" creationId="{67292407-C48B-F8EE-AC07-ED561068B68A}"/>
          </ac:grpSpMkLst>
        </pc:grpChg>
        <pc:grpChg chg="mod topLvl">
          <ac:chgData name="Jonathan  Cosme" userId="272d5a2a-eea8-4805-b974-3aa4aa9a913a" providerId="ADAL" clId="{96D06DE7-640C-44E2-9BCD-0AF4BE9FCDAF}" dt="2022-09-07T18:39:27.722" v="2260" actId="164"/>
          <ac:grpSpMkLst>
            <pc:docMk/>
            <pc:sldMk cId="4047325076" sldId="1263"/>
            <ac:grpSpMk id="27" creationId="{0AEB7AFB-41B3-E666-D36E-81590AB80D04}"/>
          </ac:grpSpMkLst>
        </pc:grpChg>
        <pc:grpChg chg="add del mod">
          <ac:chgData name="Jonathan  Cosme" userId="272d5a2a-eea8-4805-b974-3aa4aa9a913a" providerId="ADAL" clId="{96D06DE7-640C-44E2-9BCD-0AF4BE9FCDAF}" dt="2022-09-07T14:13:56.024" v="2089"/>
          <ac:grpSpMkLst>
            <pc:docMk/>
            <pc:sldMk cId="4047325076" sldId="1263"/>
            <ac:grpSpMk id="42" creationId="{37A83DBE-C8F7-85A6-F66A-833D67E12C96}"/>
          </ac:grpSpMkLst>
        </pc:grpChg>
        <pc:grpChg chg="mod">
          <ac:chgData name="Jonathan  Cosme" userId="272d5a2a-eea8-4805-b974-3aa4aa9a913a" providerId="ADAL" clId="{96D06DE7-640C-44E2-9BCD-0AF4BE9FCDAF}" dt="2022-09-07T14:13:54.956" v="2088"/>
          <ac:grpSpMkLst>
            <pc:docMk/>
            <pc:sldMk cId="4047325076" sldId="1263"/>
            <ac:grpSpMk id="43" creationId="{3F8F9F73-D5D3-8988-15F1-7F907BF9631C}"/>
          </ac:grpSpMkLst>
        </pc:grpChg>
        <pc:grpChg chg="add mod">
          <ac:chgData name="Jonathan  Cosme" userId="272d5a2a-eea8-4805-b974-3aa4aa9a913a" providerId="ADAL" clId="{96D06DE7-640C-44E2-9BCD-0AF4BE9FCDAF}" dt="2022-09-07T14:17:42.127" v="2141" actId="1035"/>
          <ac:grpSpMkLst>
            <pc:docMk/>
            <pc:sldMk cId="4047325076" sldId="1263"/>
            <ac:grpSpMk id="51" creationId="{00B54726-8A80-0B7B-1A7F-0A5CE87388BB}"/>
          </ac:grpSpMkLst>
        </pc:grpChg>
        <pc:grpChg chg="add del mod">
          <ac:chgData name="Jonathan  Cosme" userId="272d5a2a-eea8-4805-b974-3aa4aa9a913a" providerId="ADAL" clId="{96D06DE7-640C-44E2-9BCD-0AF4BE9FCDAF}" dt="2022-09-07T14:16:36.213" v="2118" actId="478"/>
          <ac:grpSpMkLst>
            <pc:docMk/>
            <pc:sldMk cId="4047325076" sldId="1263"/>
            <ac:grpSpMk id="54" creationId="{49E78AC1-43DB-3F8F-0368-54FB67A48419}"/>
          </ac:grpSpMkLst>
        </pc:grpChg>
        <pc:grpChg chg="mod">
          <ac:chgData name="Jonathan  Cosme" userId="272d5a2a-eea8-4805-b974-3aa4aa9a913a" providerId="ADAL" clId="{96D06DE7-640C-44E2-9BCD-0AF4BE9FCDAF}" dt="2022-09-07T14:16:22.936" v="2110"/>
          <ac:grpSpMkLst>
            <pc:docMk/>
            <pc:sldMk cId="4047325076" sldId="1263"/>
            <ac:grpSpMk id="55" creationId="{6B843890-EDDC-9162-C751-099E19D78DAE}"/>
          </ac:grpSpMkLst>
        </pc:grpChg>
        <pc:grpChg chg="mod">
          <ac:chgData name="Jonathan  Cosme" userId="272d5a2a-eea8-4805-b974-3aa4aa9a913a" providerId="ADAL" clId="{96D06DE7-640C-44E2-9BCD-0AF4BE9FCDAF}" dt="2022-09-07T14:16:22.936" v="2110"/>
          <ac:grpSpMkLst>
            <pc:docMk/>
            <pc:sldMk cId="4047325076" sldId="1263"/>
            <ac:grpSpMk id="56" creationId="{2F18368B-9099-B3F3-DE77-A11F202A8006}"/>
          </ac:grpSpMkLst>
        </pc:grpChg>
        <pc:grpChg chg="del">
          <ac:chgData name="Jonathan  Cosme" userId="272d5a2a-eea8-4805-b974-3aa4aa9a913a" providerId="ADAL" clId="{96D06DE7-640C-44E2-9BCD-0AF4BE9FCDAF}" dt="2022-09-06T19:20:29.267" v="1557" actId="478"/>
          <ac:grpSpMkLst>
            <pc:docMk/>
            <pc:sldMk cId="4047325076" sldId="1263"/>
            <ac:grpSpMk id="72" creationId="{8D6CB6FA-86B7-28E6-EE6D-AC1840528A4A}"/>
          </ac:grpSpMkLst>
        </pc:grpChg>
        <pc:grpChg chg="del">
          <ac:chgData name="Jonathan  Cosme" userId="272d5a2a-eea8-4805-b974-3aa4aa9a913a" providerId="ADAL" clId="{96D06DE7-640C-44E2-9BCD-0AF4BE9FCDAF}" dt="2022-09-06T19:20:29.267" v="1557" actId="478"/>
          <ac:grpSpMkLst>
            <pc:docMk/>
            <pc:sldMk cId="4047325076" sldId="1263"/>
            <ac:grpSpMk id="77" creationId="{CF0519BF-CA5F-5403-E084-9E074AA27768}"/>
          </ac:grpSpMkLst>
        </pc:grpChg>
        <pc:grpChg chg="add del mod topLvl">
          <ac:chgData name="Jonathan  Cosme" userId="272d5a2a-eea8-4805-b974-3aa4aa9a913a" providerId="ADAL" clId="{96D06DE7-640C-44E2-9BCD-0AF4BE9FCDAF}" dt="2022-09-07T14:26:54.559" v="2215" actId="165"/>
          <ac:grpSpMkLst>
            <pc:docMk/>
            <pc:sldMk cId="4047325076" sldId="1263"/>
            <ac:grpSpMk id="1024" creationId="{9881F505-A47D-BC87-F784-8E9CF50877F9}"/>
          </ac:grpSpMkLst>
        </pc:grpChg>
        <pc:grpChg chg="add del mod topLvl">
          <ac:chgData name="Jonathan  Cosme" userId="272d5a2a-eea8-4805-b974-3aa4aa9a913a" providerId="ADAL" clId="{96D06DE7-640C-44E2-9BCD-0AF4BE9FCDAF}" dt="2022-09-07T14:26:54.559" v="2215" actId="165"/>
          <ac:grpSpMkLst>
            <pc:docMk/>
            <pc:sldMk cId="4047325076" sldId="1263"/>
            <ac:grpSpMk id="1028" creationId="{439A3C61-8780-63F4-CE62-07393772B6D3}"/>
          </ac:grpSpMkLst>
        </pc:grpChg>
        <pc:grpChg chg="add del mod">
          <ac:chgData name="Jonathan  Cosme" userId="272d5a2a-eea8-4805-b974-3aa4aa9a913a" providerId="ADAL" clId="{96D06DE7-640C-44E2-9BCD-0AF4BE9FCDAF}" dt="2022-09-07T14:26:54.094" v="2214" actId="165"/>
          <ac:grpSpMkLst>
            <pc:docMk/>
            <pc:sldMk cId="4047325076" sldId="1263"/>
            <ac:grpSpMk id="1037" creationId="{E619DA48-96C0-8BDF-771C-3AAC1C0E97A0}"/>
          </ac:grpSpMkLst>
        </pc:grpChg>
        <pc:grpChg chg="add mod">
          <ac:chgData name="Jonathan  Cosme" userId="272d5a2a-eea8-4805-b974-3aa4aa9a913a" providerId="ADAL" clId="{96D06DE7-640C-44E2-9BCD-0AF4BE9FCDAF}" dt="2022-09-13T06:28:30.781" v="6583" actId="1076"/>
          <ac:grpSpMkLst>
            <pc:docMk/>
            <pc:sldMk cId="4047325076" sldId="1263"/>
            <ac:grpSpMk id="1039" creationId="{6B92086F-A58B-44F8-01E6-FAEA2771FC53}"/>
          </ac:grpSpMkLst>
        </pc:grpChg>
        <pc:grpChg chg="add mod">
          <ac:chgData name="Jonathan  Cosme" userId="272d5a2a-eea8-4805-b974-3aa4aa9a913a" providerId="ADAL" clId="{96D06DE7-640C-44E2-9BCD-0AF4BE9FCDAF}" dt="2022-09-07T18:39:53.850" v="2265" actId="1076"/>
          <ac:grpSpMkLst>
            <pc:docMk/>
            <pc:sldMk cId="4047325076" sldId="1263"/>
            <ac:grpSpMk id="1040" creationId="{960E8B40-E5A6-F34F-C0EE-6D02220030AD}"/>
          </ac:grpSpMkLst>
        </pc:grpChg>
        <pc:picChg chg="add mod">
          <ac:chgData name="Jonathan  Cosme" userId="272d5a2a-eea8-4805-b974-3aa4aa9a913a" providerId="ADAL" clId="{96D06DE7-640C-44E2-9BCD-0AF4BE9FCDAF}" dt="2022-09-07T14:17:42.127" v="2141" actId="1035"/>
          <ac:picMkLst>
            <pc:docMk/>
            <pc:sldMk cId="4047325076" sldId="1263"/>
            <ac:picMk id="1026" creationId="{350FD42D-7A69-FBA2-8F2B-82E8322CCA95}"/>
          </ac:picMkLst>
        </pc:picChg>
        <pc:cxnChg chg="add mod">
          <ac:chgData name="Jonathan  Cosme" userId="272d5a2a-eea8-4805-b974-3aa4aa9a913a" providerId="ADAL" clId="{96D06DE7-640C-44E2-9BCD-0AF4BE9FCDAF}" dt="2022-09-07T14:17:42.127" v="2141" actId="1035"/>
          <ac:cxnSpMkLst>
            <pc:docMk/>
            <pc:sldMk cId="4047325076" sldId="1263"/>
            <ac:cxnSpMk id="8" creationId="{AFF39D26-FB64-0047-4C4C-2E7F006E040A}"/>
          </ac:cxnSpMkLst>
        </pc:cxnChg>
        <pc:cxnChg chg="add mod">
          <ac:chgData name="Jonathan  Cosme" userId="272d5a2a-eea8-4805-b974-3aa4aa9a913a" providerId="ADAL" clId="{96D06DE7-640C-44E2-9BCD-0AF4BE9FCDAF}" dt="2022-09-07T14:08:59.907" v="1916" actId="571"/>
          <ac:cxnSpMkLst>
            <pc:docMk/>
            <pc:sldMk cId="4047325076" sldId="1263"/>
            <ac:cxnSpMk id="12" creationId="{15A6AF45-95DC-0EB6-6447-D377503B1BFE}"/>
          </ac:cxnSpMkLst>
        </pc:cxnChg>
        <pc:cxnChg chg="add del mod">
          <ac:chgData name="Jonathan  Cosme" userId="272d5a2a-eea8-4805-b974-3aa4aa9a913a" providerId="ADAL" clId="{96D06DE7-640C-44E2-9BCD-0AF4BE9FCDAF}" dt="2022-09-07T14:10:07.620" v="1982" actId="478"/>
          <ac:cxnSpMkLst>
            <pc:docMk/>
            <pc:sldMk cId="4047325076" sldId="1263"/>
            <ac:cxnSpMk id="16" creationId="{EE44A3E2-CE95-51B2-6076-DC5EC4811B45}"/>
          </ac:cxnSpMkLst>
        </pc:cxnChg>
        <pc:cxnChg chg="add del mod">
          <ac:chgData name="Jonathan  Cosme" userId="272d5a2a-eea8-4805-b974-3aa4aa9a913a" providerId="ADAL" clId="{96D06DE7-640C-44E2-9BCD-0AF4BE9FCDAF}" dt="2022-09-07T14:10:09.648" v="1983" actId="478"/>
          <ac:cxnSpMkLst>
            <pc:docMk/>
            <pc:sldMk cId="4047325076" sldId="1263"/>
            <ac:cxnSpMk id="21" creationId="{733B92CF-7C39-B9FD-41F3-D131E94B2EFC}"/>
          </ac:cxnSpMkLst>
        </pc:cxnChg>
        <pc:cxnChg chg="add mod">
          <ac:chgData name="Jonathan  Cosme" userId="272d5a2a-eea8-4805-b974-3aa4aa9a913a" providerId="ADAL" clId="{96D06DE7-640C-44E2-9BCD-0AF4BE9FCDAF}" dt="2022-09-07T18:39:22.265" v="2259" actId="164"/>
          <ac:cxnSpMkLst>
            <pc:docMk/>
            <pc:sldMk cId="4047325076" sldId="1263"/>
            <ac:cxnSpMk id="22" creationId="{DD5201F3-954D-101A-9C74-DB99EE1E322B}"/>
          </ac:cxnSpMkLst>
        </pc:cxnChg>
        <pc:cxnChg chg="add mod">
          <ac:chgData name="Jonathan  Cosme" userId="272d5a2a-eea8-4805-b974-3aa4aa9a913a" providerId="ADAL" clId="{96D06DE7-640C-44E2-9BCD-0AF4BE9FCDAF}" dt="2022-09-13T06:28:19.275" v="6581" actId="1076"/>
          <ac:cxnSpMkLst>
            <pc:docMk/>
            <pc:sldMk cId="4047325076" sldId="1263"/>
            <ac:cxnSpMk id="25" creationId="{A8314702-A8E3-C18A-E3E5-E24DB7F9043A}"/>
          </ac:cxnSpMkLst>
        </pc:cxnChg>
        <pc:cxnChg chg="del mod topLvl">
          <ac:chgData name="Jonathan  Cosme" userId="272d5a2a-eea8-4805-b974-3aa4aa9a913a" providerId="ADAL" clId="{96D06DE7-640C-44E2-9BCD-0AF4BE9FCDAF}" dt="2022-09-07T14:10:55.997" v="1994" actId="478"/>
          <ac:cxnSpMkLst>
            <pc:docMk/>
            <pc:sldMk cId="4047325076" sldId="1263"/>
            <ac:cxnSpMk id="28" creationId="{1D3EB3A3-B3FA-CEC7-57EA-B3EE90903AB7}"/>
          </ac:cxnSpMkLst>
        </pc:cxnChg>
        <pc:cxnChg chg="del mod topLvl">
          <ac:chgData name="Jonathan  Cosme" userId="272d5a2a-eea8-4805-b974-3aa4aa9a913a" providerId="ADAL" clId="{96D06DE7-640C-44E2-9BCD-0AF4BE9FCDAF}" dt="2022-09-07T14:10:55.997" v="1994" actId="478"/>
          <ac:cxnSpMkLst>
            <pc:docMk/>
            <pc:sldMk cId="4047325076" sldId="1263"/>
            <ac:cxnSpMk id="29" creationId="{8802300B-440D-AEDA-2859-91CCD215E416}"/>
          </ac:cxnSpMkLst>
        </pc:cxnChg>
        <pc:cxnChg chg="add del mod">
          <ac:chgData name="Jonathan  Cosme" userId="272d5a2a-eea8-4805-b974-3aa4aa9a913a" providerId="ADAL" clId="{96D06DE7-640C-44E2-9BCD-0AF4BE9FCDAF}" dt="2022-09-07T14:12:37.268" v="2075" actId="478"/>
          <ac:cxnSpMkLst>
            <pc:docMk/>
            <pc:sldMk cId="4047325076" sldId="1263"/>
            <ac:cxnSpMk id="34" creationId="{B1CA5809-666C-AF7E-1613-40C1647F852A}"/>
          </ac:cxnSpMkLst>
        </pc:cxnChg>
        <pc:cxnChg chg="add mod">
          <ac:chgData name="Jonathan  Cosme" userId="272d5a2a-eea8-4805-b974-3aa4aa9a913a" providerId="ADAL" clId="{96D06DE7-640C-44E2-9BCD-0AF4BE9FCDAF}" dt="2022-09-07T18:39:27.722" v="2260" actId="164"/>
          <ac:cxnSpMkLst>
            <pc:docMk/>
            <pc:sldMk cId="4047325076" sldId="1263"/>
            <ac:cxnSpMk id="36" creationId="{95E8D859-FC43-6F1E-134D-771532C04A89}"/>
          </ac:cxnSpMkLst>
        </pc:cxnChg>
        <pc:cxnChg chg="mod">
          <ac:chgData name="Jonathan  Cosme" userId="272d5a2a-eea8-4805-b974-3aa4aa9a913a" providerId="ADAL" clId="{96D06DE7-640C-44E2-9BCD-0AF4BE9FCDAF}" dt="2022-09-07T14:13:54.956" v="2088"/>
          <ac:cxnSpMkLst>
            <pc:docMk/>
            <pc:sldMk cId="4047325076" sldId="1263"/>
            <ac:cxnSpMk id="44" creationId="{4E751087-99FD-D498-C20C-B3CAE011D0A4}"/>
          </ac:cxnSpMkLst>
        </pc:cxnChg>
        <pc:cxnChg chg="mod">
          <ac:chgData name="Jonathan  Cosme" userId="272d5a2a-eea8-4805-b974-3aa4aa9a913a" providerId="ADAL" clId="{96D06DE7-640C-44E2-9BCD-0AF4BE9FCDAF}" dt="2022-09-07T14:13:54.956" v="2088"/>
          <ac:cxnSpMkLst>
            <pc:docMk/>
            <pc:sldMk cId="4047325076" sldId="1263"/>
            <ac:cxnSpMk id="45" creationId="{F82BB258-BA2B-C0B2-1D73-FCD619FB47E0}"/>
          </ac:cxnSpMkLst>
        </pc:cxnChg>
        <pc:cxnChg chg="mod">
          <ac:chgData name="Jonathan  Cosme" userId="272d5a2a-eea8-4805-b974-3aa4aa9a913a" providerId="ADAL" clId="{96D06DE7-640C-44E2-9BCD-0AF4BE9FCDAF}" dt="2022-09-07T14:16:22.936" v="2110"/>
          <ac:cxnSpMkLst>
            <pc:docMk/>
            <pc:sldMk cId="4047325076" sldId="1263"/>
            <ac:cxnSpMk id="58" creationId="{05131981-C8BF-4F0C-895B-F20D2A5F9437}"/>
          </ac:cxnSpMkLst>
        </pc:cxnChg>
        <pc:cxnChg chg="mod">
          <ac:chgData name="Jonathan  Cosme" userId="272d5a2a-eea8-4805-b974-3aa4aa9a913a" providerId="ADAL" clId="{96D06DE7-640C-44E2-9BCD-0AF4BE9FCDAF}" dt="2022-09-06T19:20:29.267" v="1557" actId="478"/>
          <ac:cxnSpMkLst>
            <pc:docMk/>
            <pc:sldMk cId="4047325076" sldId="1263"/>
            <ac:cxnSpMk id="67" creationId="{A9D41F0F-D857-E5BE-EE5D-10358EECBD50}"/>
          </ac:cxnSpMkLst>
        </pc:cxnChg>
        <pc:cxnChg chg="del">
          <ac:chgData name="Jonathan  Cosme" userId="272d5a2a-eea8-4805-b974-3aa4aa9a913a" providerId="ADAL" clId="{96D06DE7-640C-44E2-9BCD-0AF4BE9FCDAF}" dt="2022-09-06T19:20:32.106" v="1558" actId="478"/>
          <ac:cxnSpMkLst>
            <pc:docMk/>
            <pc:sldMk cId="4047325076" sldId="1263"/>
            <ac:cxnSpMk id="73" creationId="{AF874B6A-7460-8006-6422-4FB2A1289550}"/>
          </ac:cxnSpMkLst>
        </pc:cxnChg>
        <pc:cxnChg chg="add mod">
          <ac:chgData name="Jonathan  Cosme" userId="272d5a2a-eea8-4805-b974-3aa4aa9a913a" providerId="ADAL" clId="{96D06DE7-640C-44E2-9BCD-0AF4BE9FCDAF}" dt="2022-09-07T18:39:27.722" v="2260" actId="164"/>
          <ac:cxnSpMkLst>
            <pc:docMk/>
            <pc:sldMk cId="4047325076" sldId="1263"/>
            <ac:cxnSpMk id="1031" creationId="{F33D3D4A-3555-E9E8-DFBE-D3E1FF27ECA0}"/>
          </ac:cxnSpMkLst>
        </pc:cxnChg>
      </pc:sldChg>
      <pc:sldChg chg="modSp add mod ord">
        <pc:chgData name="Jonathan  Cosme" userId="272d5a2a-eea8-4805-b974-3aa4aa9a913a" providerId="ADAL" clId="{96D06DE7-640C-44E2-9BCD-0AF4BE9FCDAF}" dt="2022-09-07T20:53:01.926" v="2268"/>
        <pc:sldMkLst>
          <pc:docMk/>
          <pc:sldMk cId="1076089059" sldId="1264"/>
        </pc:sldMkLst>
        <pc:spChg chg="mod">
          <ac:chgData name="Jonathan  Cosme" userId="272d5a2a-eea8-4805-b974-3aa4aa9a913a" providerId="ADAL" clId="{96D06DE7-640C-44E2-9BCD-0AF4BE9FCDAF}" dt="2022-09-07T18:37:37.380" v="2237" actId="20577"/>
          <ac:spMkLst>
            <pc:docMk/>
            <pc:sldMk cId="1076089059" sldId="1264"/>
            <ac:spMk id="710" creationId="{00000000-0000-0000-0000-000000000000}"/>
          </ac:spMkLst>
        </pc:spChg>
      </pc:sldChg>
      <pc:sldChg chg="addSp delSp modSp add del mod">
        <pc:chgData name="Jonathan  Cosme" userId="272d5a2a-eea8-4805-b974-3aa4aa9a913a" providerId="ADAL" clId="{96D06DE7-640C-44E2-9BCD-0AF4BE9FCDAF}" dt="2022-09-13T05:22:05.481" v="3753" actId="47"/>
        <pc:sldMkLst>
          <pc:docMk/>
          <pc:sldMk cId="2157070308" sldId="1265"/>
        </pc:sldMkLst>
        <pc:spChg chg="del">
          <ac:chgData name="Jonathan  Cosme" userId="272d5a2a-eea8-4805-b974-3aa4aa9a913a" providerId="ADAL" clId="{96D06DE7-640C-44E2-9BCD-0AF4BE9FCDAF}" dt="2022-09-13T03:45:55.580" v="2679" actId="478"/>
          <ac:spMkLst>
            <pc:docMk/>
            <pc:sldMk cId="2157070308" sldId="1265"/>
            <ac:spMk id="6" creationId="{4E22A6E1-242F-A09C-69BD-B5B8EB871B44}"/>
          </ac:spMkLst>
        </pc:spChg>
        <pc:spChg chg="mod">
          <ac:chgData name="Jonathan  Cosme" userId="272d5a2a-eea8-4805-b974-3aa4aa9a913a" providerId="ADAL" clId="{96D06DE7-640C-44E2-9BCD-0AF4BE9FCDAF}" dt="2022-09-13T03:45:57.895" v="2689" actId="20577"/>
          <ac:spMkLst>
            <pc:docMk/>
            <pc:sldMk cId="2157070308" sldId="1265"/>
            <ac:spMk id="14" creationId="{00000000-0000-0000-0000-000000000000}"/>
          </ac:spMkLst>
        </pc:spChg>
        <pc:grpChg chg="del">
          <ac:chgData name="Jonathan  Cosme" userId="272d5a2a-eea8-4805-b974-3aa4aa9a913a" providerId="ADAL" clId="{96D06DE7-640C-44E2-9BCD-0AF4BE9FCDAF}" dt="2022-09-13T03:45:55.580" v="2679" actId="478"/>
          <ac:grpSpMkLst>
            <pc:docMk/>
            <pc:sldMk cId="2157070308" sldId="1265"/>
            <ac:grpSpMk id="51" creationId="{00B54726-8A80-0B7B-1A7F-0A5CE87388BB}"/>
          </ac:grpSpMkLst>
        </pc:grpChg>
        <pc:grpChg chg="del">
          <ac:chgData name="Jonathan  Cosme" userId="272d5a2a-eea8-4805-b974-3aa4aa9a913a" providerId="ADAL" clId="{96D06DE7-640C-44E2-9BCD-0AF4BE9FCDAF}" dt="2022-09-13T03:45:55.580" v="2679" actId="478"/>
          <ac:grpSpMkLst>
            <pc:docMk/>
            <pc:sldMk cId="2157070308" sldId="1265"/>
            <ac:grpSpMk id="1039" creationId="{6B92086F-A58B-44F8-01E6-FAEA2771FC53}"/>
          </ac:grpSpMkLst>
        </pc:grpChg>
        <pc:grpChg chg="del">
          <ac:chgData name="Jonathan  Cosme" userId="272d5a2a-eea8-4805-b974-3aa4aa9a913a" providerId="ADAL" clId="{96D06DE7-640C-44E2-9BCD-0AF4BE9FCDAF}" dt="2022-09-13T03:45:55.580" v="2679" actId="478"/>
          <ac:grpSpMkLst>
            <pc:docMk/>
            <pc:sldMk cId="2157070308" sldId="1265"/>
            <ac:grpSpMk id="1040" creationId="{960E8B40-E5A6-F34F-C0EE-6D02220030AD}"/>
          </ac:grpSpMkLst>
        </pc:grpChg>
        <pc:picChg chg="add mod">
          <ac:chgData name="Jonathan  Cosme" userId="272d5a2a-eea8-4805-b974-3aa4aa9a913a" providerId="ADAL" clId="{96D06DE7-640C-44E2-9BCD-0AF4BE9FCDAF}" dt="2022-09-13T04:23:33.386" v="3064" actId="208"/>
          <ac:picMkLst>
            <pc:docMk/>
            <pc:sldMk cId="2157070308" sldId="1265"/>
            <ac:picMk id="9" creationId="{F18A4400-08EB-C798-AE75-D08D5038951C}"/>
          </ac:picMkLst>
        </pc:picChg>
        <pc:picChg chg="add mod">
          <ac:chgData name="Jonathan  Cosme" userId="272d5a2a-eea8-4805-b974-3aa4aa9a913a" providerId="ADAL" clId="{96D06DE7-640C-44E2-9BCD-0AF4BE9FCDAF}" dt="2022-09-13T04:23:38.377" v="3065" actId="208"/>
          <ac:picMkLst>
            <pc:docMk/>
            <pc:sldMk cId="2157070308" sldId="1265"/>
            <ac:picMk id="11" creationId="{B002799C-8627-77A3-5603-F3D245F80F1E}"/>
          </ac:picMkLst>
        </pc:picChg>
        <pc:picChg chg="add del">
          <ac:chgData name="Jonathan  Cosme" userId="272d5a2a-eea8-4805-b974-3aa4aa9a913a" providerId="ADAL" clId="{96D06DE7-640C-44E2-9BCD-0AF4BE9FCDAF}" dt="2022-09-13T05:09:27.054" v="3174" actId="22"/>
          <ac:picMkLst>
            <pc:docMk/>
            <pc:sldMk cId="2157070308" sldId="1265"/>
            <ac:picMk id="13" creationId="{8CB07157-8906-66D6-C8DA-6F1FBBE263C3}"/>
          </ac:picMkLst>
        </pc:picChg>
        <pc:cxnChg chg="del">
          <ac:chgData name="Jonathan  Cosme" userId="272d5a2a-eea8-4805-b974-3aa4aa9a913a" providerId="ADAL" clId="{96D06DE7-640C-44E2-9BCD-0AF4BE9FCDAF}" dt="2022-09-13T03:45:55.580" v="2679" actId="478"/>
          <ac:cxnSpMkLst>
            <pc:docMk/>
            <pc:sldMk cId="2157070308" sldId="1265"/>
            <ac:cxnSpMk id="8" creationId="{AFF39D26-FB64-0047-4C4C-2E7F006E040A}"/>
          </ac:cxnSpMkLst>
        </pc:cxnChg>
      </pc:sldChg>
      <pc:sldChg chg="addSp delSp modSp add mod">
        <pc:chgData name="Jonathan  Cosme" userId="272d5a2a-eea8-4805-b974-3aa4aa9a913a" providerId="ADAL" clId="{96D06DE7-640C-44E2-9BCD-0AF4BE9FCDAF}" dt="2022-09-13T06:34:34.294" v="7112" actId="1076"/>
        <pc:sldMkLst>
          <pc:docMk/>
          <pc:sldMk cId="1011542229" sldId="1266"/>
        </pc:sldMkLst>
        <pc:spChg chg="add mod">
          <ac:chgData name="Jonathan  Cosme" userId="272d5a2a-eea8-4805-b974-3aa4aa9a913a" providerId="ADAL" clId="{96D06DE7-640C-44E2-9BCD-0AF4BE9FCDAF}" dt="2022-09-13T06:34:01.155" v="7107" actId="20577"/>
          <ac:spMkLst>
            <pc:docMk/>
            <pc:sldMk cId="1011542229" sldId="1266"/>
            <ac:spMk id="2" creationId="{E2325D3A-8654-3CBE-F4DA-62ADB2435F46}"/>
          </ac:spMkLst>
        </pc:spChg>
        <pc:spChg chg="mod">
          <ac:chgData name="Jonathan  Cosme" userId="272d5a2a-eea8-4805-b974-3aa4aa9a913a" providerId="ADAL" clId="{96D06DE7-640C-44E2-9BCD-0AF4BE9FCDAF}" dt="2022-09-13T06:29:42.962" v="6585" actId="113"/>
          <ac:spMkLst>
            <pc:docMk/>
            <pc:sldMk cId="1011542229" sldId="1266"/>
            <ac:spMk id="6" creationId="{4E22A6E1-242F-A09C-69BD-B5B8EB871B44}"/>
          </ac:spMkLst>
        </pc:spChg>
        <pc:spChg chg="add del mod">
          <ac:chgData name="Jonathan  Cosme" userId="272d5a2a-eea8-4805-b974-3aa4aa9a913a" providerId="ADAL" clId="{96D06DE7-640C-44E2-9BCD-0AF4BE9FCDAF}" dt="2022-09-07T20:53:34.819" v="2364" actId="478"/>
          <ac:spMkLst>
            <pc:docMk/>
            <pc:sldMk cId="1011542229" sldId="1266"/>
            <ac:spMk id="9" creationId="{1C4AADCF-EE33-2458-AA96-422C6D7B5D07}"/>
          </ac:spMkLst>
        </pc:spChg>
        <pc:spChg chg="add mod">
          <ac:chgData name="Jonathan  Cosme" userId="272d5a2a-eea8-4805-b974-3aa4aa9a913a" providerId="ADAL" clId="{96D06DE7-640C-44E2-9BCD-0AF4BE9FCDAF}" dt="2022-09-13T06:34:29.498" v="7111" actId="20577"/>
          <ac:spMkLst>
            <pc:docMk/>
            <pc:sldMk cId="1011542229" sldId="1266"/>
            <ac:spMk id="11" creationId="{5D8531F6-8BB2-D03A-FD56-CD264F2C0946}"/>
          </ac:spMkLst>
        </pc:spChg>
        <pc:spChg chg="add mod">
          <ac:chgData name="Jonathan  Cosme" userId="272d5a2a-eea8-4805-b974-3aa4aa9a913a" providerId="ADAL" clId="{96D06DE7-640C-44E2-9BCD-0AF4BE9FCDAF}" dt="2022-09-13T06:34:34.294" v="7112" actId="1076"/>
          <ac:spMkLst>
            <pc:docMk/>
            <pc:sldMk cId="1011542229" sldId="1266"/>
            <ac:spMk id="12" creationId="{7EC98F98-BC77-FFE5-797A-7BD351905C56}"/>
          </ac:spMkLst>
        </pc:spChg>
        <pc:spChg chg="add del mod">
          <ac:chgData name="Jonathan  Cosme" userId="272d5a2a-eea8-4805-b974-3aa4aa9a913a" providerId="ADAL" clId="{96D06DE7-640C-44E2-9BCD-0AF4BE9FCDAF}" dt="2022-09-07T20:53:34.819" v="2364" actId="478"/>
          <ac:spMkLst>
            <pc:docMk/>
            <pc:sldMk cId="1011542229" sldId="1266"/>
            <ac:spMk id="14" creationId="{00000000-0000-0000-0000-000000000000}"/>
          </ac:spMkLst>
        </pc:spChg>
        <pc:grpChg chg="add del">
          <ac:chgData name="Jonathan  Cosme" userId="272d5a2a-eea8-4805-b974-3aa4aa9a913a" providerId="ADAL" clId="{96D06DE7-640C-44E2-9BCD-0AF4BE9FCDAF}" dt="2022-09-07T20:53:36.824" v="2365" actId="478"/>
          <ac:grpSpMkLst>
            <pc:docMk/>
            <pc:sldMk cId="1011542229" sldId="1266"/>
            <ac:grpSpMk id="51" creationId="{00B54726-8A80-0B7B-1A7F-0A5CE87388BB}"/>
          </ac:grpSpMkLst>
        </pc:grpChg>
        <pc:grpChg chg="add del">
          <ac:chgData name="Jonathan  Cosme" userId="272d5a2a-eea8-4805-b974-3aa4aa9a913a" providerId="ADAL" clId="{96D06DE7-640C-44E2-9BCD-0AF4BE9FCDAF}" dt="2022-09-07T20:53:36.824" v="2365" actId="478"/>
          <ac:grpSpMkLst>
            <pc:docMk/>
            <pc:sldMk cId="1011542229" sldId="1266"/>
            <ac:grpSpMk id="1039" creationId="{6B92086F-A58B-44F8-01E6-FAEA2771FC53}"/>
          </ac:grpSpMkLst>
        </pc:grpChg>
        <pc:grpChg chg="add del">
          <ac:chgData name="Jonathan  Cosme" userId="272d5a2a-eea8-4805-b974-3aa4aa9a913a" providerId="ADAL" clId="{96D06DE7-640C-44E2-9BCD-0AF4BE9FCDAF}" dt="2022-09-07T20:53:36.824" v="2365" actId="478"/>
          <ac:grpSpMkLst>
            <pc:docMk/>
            <pc:sldMk cId="1011542229" sldId="1266"/>
            <ac:grpSpMk id="1040" creationId="{960E8B40-E5A6-F34F-C0EE-6D02220030AD}"/>
          </ac:grpSpMkLst>
        </pc:grpChg>
        <pc:cxnChg chg="add del mod">
          <ac:chgData name="Jonathan  Cosme" userId="272d5a2a-eea8-4805-b974-3aa4aa9a913a" providerId="ADAL" clId="{96D06DE7-640C-44E2-9BCD-0AF4BE9FCDAF}" dt="2022-09-07T20:53:36.824" v="2365" actId="478"/>
          <ac:cxnSpMkLst>
            <pc:docMk/>
            <pc:sldMk cId="1011542229" sldId="1266"/>
            <ac:cxnSpMk id="8" creationId="{AFF39D26-FB64-0047-4C4C-2E7F006E040A}"/>
          </ac:cxnSpMkLst>
        </pc:cxnChg>
      </pc:sldChg>
      <pc:sldChg chg="addSp delSp modSp add del">
        <pc:chgData name="Jonathan  Cosme" userId="272d5a2a-eea8-4805-b974-3aa4aa9a913a" providerId="ADAL" clId="{96D06DE7-640C-44E2-9BCD-0AF4BE9FCDAF}" dt="2022-09-13T04:23:42.323" v="3066" actId="47"/>
        <pc:sldMkLst>
          <pc:docMk/>
          <pc:sldMk cId="1733320355" sldId="1267"/>
        </pc:sldMkLst>
        <pc:picChg chg="del">
          <ac:chgData name="Jonathan  Cosme" userId="272d5a2a-eea8-4805-b974-3aa4aa9a913a" providerId="ADAL" clId="{96D06DE7-640C-44E2-9BCD-0AF4BE9FCDAF}" dt="2022-09-13T03:46:40.730" v="2692" actId="478"/>
          <ac:picMkLst>
            <pc:docMk/>
            <pc:sldMk cId="1733320355" sldId="1267"/>
            <ac:picMk id="9" creationId="{F18A4400-08EB-C798-AE75-D08D5038951C}"/>
          </ac:picMkLst>
        </pc:picChg>
        <pc:picChg chg="add mod">
          <ac:chgData name="Jonathan  Cosme" userId="272d5a2a-eea8-4805-b974-3aa4aa9a913a" providerId="ADAL" clId="{96D06DE7-640C-44E2-9BCD-0AF4BE9FCDAF}" dt="2022-09-13T04:23:22.572" v="3060" actId="732"/>
          <ac:picMkLst>
            <pc:docMk/>
            <pc:sldMk cId="1733320355" sldId="1267"/>
            <ac:picMk id="2050" creationId="{2D6B33D0-B01F-585B-3FD9-1EBD5A994F48}"/>
          </ac:picMkLst>
        </pc:picChg>
      </pc:sldChg>
      <pc:sldChg chg="addSp delSp modSp add del">
        <pc:chgData name="Jonathan  Cosme" userId="272d5a2a-eea8-4805-b974-3aa4aa9a913a" providerId="ADAL" clId="{96D06DE7-640C-44E2-9BCD-0AF4BE9FCDAF}" dt="2022-09-13T05:34:57.965" v="4287" actId="47"/>
        <pc:sldMkLst>
          <pc:docMk/>
          <pc:sldMk cId="3372927929" sldId="1268"/>
        </pc:sldMkLst>
        <pc:picChg chg="del">
          <ac:chgData name="Jonathan  Cosme" userId="272d5a2a-eea8-4805-b974-3aa4aa9a913a" providerId="ADAL" clId="{96D06DE7-640C-44E2-9BCD-0AF4BE9FCDAF}" dt="2022-09-13T03:46:53.714" v="2698" actId="478"/>
          <ac:picMkLst>
            <pc:docMk/>
            <pc:sldMk cId="3372927929" sldId="1268"/>
            <ac:picMk id="2050" creationId="{2D6B33D0-B01F-585B-3FD9-1EBD5A994F48}"/>
          </ac:picMkLst>
        </pc:picChg>
        <pc:picChg chg="add mod">
          <ac:chgData name="Jonathan  Cosme" userId="272d5a2a-eea8-4805-b974-3aa4aa9a913a" providerId="ADAL" clId="{96D06DE7-640C-44E2-9BCD-0AF4BE9FCDAF}" dt="2022-09-13T04:24:49.481" v="3078" actId="1076"/>
          <ac:picMkLst>
            <pc:docMk/>
            <pc:sldMk cId="3372927929" sldId="1268"/>
            <ac:picMk id="6146" creationId="{02005CA5-B86F-7D92-265C-745ABF276C05}"/>
          </ac:picMkLst>
        </pc:picChg>
      </pc:sldChg>
      <pc:sldChg chg="addSp delSp modSp add del ord">
        <pc:chgData name="Jonathan  Cosme" userId="272d5a2a-eea8-4805-b974-3aa4aa9a913a" providerId="ADAL" clId="{96D06DE7-640C-44E2-9BCD-0AF4BE9FCDAF}" dt="2022-09-13T05:34:57.965" v="4287" actId="47"/>
        <pc:sldMkLst>
          <pc:docMk/>
          <pc:sldMk cId="2042399897" sldId="1269"/>
        </pc:sldMkLst>
        <pc:picChg chg="del">
          <ac:chgData name="Jonathan  Cosme" userId="272d5a2a-eea8-4805-b974-3aa4aa9a913a" providerId="ADAL" clId="{96D06DE7-640C-44E2-9BCD-0AF4BE9FCDAF}" dt="2022-09-13T03:46:54.788" v="2699" actId="478"/>
          <ac:picMkLst>
            <pc:docMk/>
            <pc:sldMk cId="2042399897" sldId="1269"/>
            <ac:picMk id="2050" creationId="{2D6B33D0-B01F-585B-3FD9-1EBD5A994F48}"/>
          </ac:picMkLst>
        </pc:picChg>
        <pc:picChg chg="add mod">
          <ac:chgData name="Jonathan  Cosme" userId="272d5a2a-eea8-4805-b974-3aa4aa9a913a" providerId="ADAL" clId="{96D06DE7-640C-44E2-9BCD-0AF4BE9FCDAF}" dt="2022-09-13T04:24:21.161" v="3073" actId="208"/>
          <ac:picMkLst>
            <pc:docMk/>
            <pc:sldMk cId="2042399897" sldId="1269"/>
            <ac:picMk id="5122" creationId="{7DCB3911-CAC5-76D4-B266-48EAD262FFC9}"/>
          </ac:picMkLst>
        </pc:picChg>
      </pc:sldChg>
      <pc:sldChg chg="addSp delSp modSp add del mod">
        <pc:chgData name="Jonathan  Cosme" userId="272d5a2a-eea8-4805-b974-3aa4aa9a913a" providerId="ADAL" clId="{96D06DE7-640C-44E2-9BCD-0AF4BE9FCDAF}" dt="2022-09-13T06:02:15" v="5675" actId="47"/>
        <pc:sldMkLst>
          <pc:docMk/>
          <pc:sldMk cId="1562379396" sldId="1270"/>
        </pc:sldMkLst>
        <pc:spChg chg="add mod">
          <ac:chgData name="Jonathan  Cosme" userId="272d5a2a-eea8-4805-b974-3aa4aa9a913a" providerId="ADAL" clId="{96D06DE7-640C-44E2-9BCD-0AF4BE9FCDAF}" dt="2022-09-13T05:36:02.101" v="4288"/>
          <ac:spMkLst>
            <pc:docMk/>
            <pc:sldMk cId="1562379396" sldId="1270"/>
            <ac:spMk id="2" creationId="{0B38A708-4457-2053-9361-B6E6C23B5DA1}"/>
          </ac:spMkLst>
        </pc:spChg>
        <pc:spChg chg="add mod">
          <ac:chgData name="Jonathan  Cosme" userId="272d5a2a-eea8-4805-b974-3aa4aa9a913a" providerId="ADAL" clId="{96D06DE7-640C-44E2-9BCD-0AF4BE9FCDAF}" dt="2022-09-13T05:38:23.430" v="4403" actId="207"/>
          <ac:spMkLst>
            <pc:docMk/>
            <pc:sldMk cId="1562379396" sldId="1270"/>
            <ac:spMk id="3" creationId="{581635A8-28EF-0E2D-C717-E54D926616DE}"/>
          </ac:spMkLst>
        </pc:spChg>
        <pc:picChg chg="del">
          <ac:chgData name="Jonathan  Cosme" userId="272d5a2a-eea8-4805-b974-3aa4aa9a913a" providerId="ADAL" clId="{96D06DE7-640C-44E2-9BCD-0AF4BE9FCDAF}" dt="2022-09-13T03:46:57.282" v="2700" actId="478"/>
          <ac:picMkLst>
            <pc:docMk/>
            <pc:sldMk cId="1562379396" sldId="1270"/>
            <ac:picMk id="2050" creationId="{2D6B33D0-B01F-585B-3FD9-1EBD5A994F48}"/>
          </ac:picMkLst>
        </pc:picChg>
        <pc:picChg chg="add mod">
          <ac:chgData name="Jonathan  Cosme" userId="272d5a2a-eea8-4805-b974-3aa4aa9a913a" providerId="ADAL" clId="{96D06DE7-640C-44E2-9BCD-0AF4BE9FCDAF}" dt="2022-09-13T05:41:08.207" v="4496" actId="14100"/>
          <ac:picMkLst>
            <pc:docMk/>
            <pc:sldMk cId="1562379396" sldId="1270"/>
            <ac:picMk id="4098" creationId="{45FAF812-0CA5-9C6B-FC37-6C4968DB79E1}"/>
          </ac:picMkLst>
        </pc:picChg>
        <pc:picChg chg="add mod">
          <ac:chgData name="Jonathan  Cosme" userId="272d5a2a-eea8-4805-b974-3aa4aa9a913a" providerId="ADAL" clId="{96D06DE7-640C-44E2-9BCD-0AF4BE9FCDAF}" dt="2022-09-13T05:39:05.704" v="4409" actId="1076"/>
          <ac:picMkLst>
            <pc:docMk/>
            <pc:sldMk cId="1562379396" sldId="1270"/>
            <ac:picMk id="4100" creationId="{C7193DE8-22DB-07D4-1C99-1B85762F617B}"/>
          </ac:picMkLst>
        </pc:picChg>
      </pc:sldChg>
      <pc:sldChg chg="addSp delSp modSp add del">
        <pc:chgData name="Jonathan  Cosme" userId="272d5a2a-eea8-4805-b974-3aa4aa9a913a" providerId="ADAL" clId="{96D06DE7-640C-44E2-9BCD-0AF4BE9FCDAF}" dt="2022-09-13T05:48:01.416" v="4894" actId="47"/>
        <pc:sldMkLst>
          <pc:docMk/>
          <pc:sldMk cId="2664804039" sldId="1271"/>
        </pc:sldMkLst>
        <pc:picChg chg="del">
          <ac:chgData name="Jonathan  Cosme" userId="272d5a2a-eea8-4805-b974-3aa4aa9a913a" providerId="ADAL" clId="{96D06DE7-640C-44E2-9BCD-0AF4BE9FCDAF}" dt="2022-09-13T03:46:58.498" v="2701" actId="478"/>
          <ac:picMkLst>
            <pc:docMk/>
            <pc:sldMk cId="2664804039" sldId="1271"/>
            <ac:picMk id="2050" creationId="{2D6B33D0-B01F-585B-3FD9-1EBD5A994F48}"/>
          </ac:picMkLst>
        </pc:picChg>
        <pc:picChg chg="add mod">
          <ac:chgData name="Jonathan  Cosme" userId="272d5a2a-eea8-4805-b974-3aa4aa9a913a" providerId="ADAL" clId="{96D06DE7-640C-44E2-9BCD-0AF4BE9FCDAF}" dt="2022-09-13T04:25:30.877" v="3085" actId="208"/>
          <ac:picMkLst>
            <pc:docMk/>
            <pc:sldMk cId="2664804039" sldId="1271"/>
            <ac:picMk id="3074" creationId="{F7516005-56E6-0649-30E1-D7EAEE478D34}"/>
          </ac:picMkLst>
        </pc:picChg>
      </pc:sldChg>
      <pc:sldChg chg="addSp modSp add del">
        <pc:chgData name="Jonathan  Cosme" userId="272d5a2a-eea8-4805-b974-3aa4aa9a913a" providerId="ADAL" clId="{96D06DE7-640C-44E2-9BCD-0AF4BE9FCDAF}" dt="2022-09-13T06:02:15" v="5675" actId="47"/>
        <pc:sldMkLst>
          <pc:docMk/>
          <pc:sldMk cId="370474359" sldId="1272"/>
        </pc:sldMkLst>
        <pc:picChg chg="add mod">
          <ac:chgData name="Jonathan  Cosme" userId="272d5a2a-eea8-4805-b974-3aa4aa9a913a" providerId="ADAL" clId="{96D06DE7-640C-44E2-9BCD-0AF4BE9FCDAF}" dt="2022-09-13T05:48:27.210" v="4899" actId="732"/>
          <ac:picMkLst>
            <pc:docMk/>
            <pc:sldMk cId="370474359" sldId="1272"/>
            <ac:picMk id="10242" creationId="{A3C557D2-ADC8-A001-A3D6-E3BBCEA4EF6E}"/>
          </ac:picMkLst>
        </pc:picChg>
      </pc:sldChg>
      <pc:sldChg chg="addSp modSp add del">
        <pc:chgData name="Jonathan  Cosme" userId="272d5a2a-eea8-4805-b974-3aa4aa9a913a" providerId="ADAL" clId="{96D06DE7-640C-44E2-9BCD-0AF4BE9FCDAF}" dt="2022-09-13T06:02:15" v="5675" actId="47"/>
        <pc:sldMkLst>
          <pc:docMk/>
          <pc:sldMk cId="1430887139" sldId="1273"/>
        </pc:sldMkLst>
        <pc:picChg chg="add mod">
          <ac:chgData name="Jonathan  Cosme" userId="272d5a2a-eea8-4805-b974-3aa4aa9a913a" providerId="ADAL" clId="{96D06DE7-640C-44E2-9BCD-0AF4BE9FCDAF}" dt="2022-09-13T05:50:48.772" v="4973" actId="732"/>
          <ac:picMkLst>
            <pc:docMk/>
            <pc:sldMk cId="1430887139" sldId="1273"/>
            <ac:picMk id="9218" creationId="{9D4EBD6F-45EA-B163-E9E2-76C0C5643FDC}"/>
          </ac:picMkLst>
        </pc:picChg>
      </pc:sldChg>
      <pc:sldChg chg="addSp add del">
        <pc:chgData name="Jonathan  Cosme" userId="272d5a2a-eea8-4805-b974-3aa4aa9a913a" providerId="ADAL" clId="{96D06DE7-640C-44E2-9BCD-0AF4BE9FCDAF}" dt="2022-09-13T06:02:15" v="5675" actId="47"/>
        <pc:sldMkLst>
          <pc:docMk/>
          <pc:sldMk cId="3340907108" sldId="1274"/>
        </pc:sldMkLst>
        <pc:picChg chg="add">
          <ac:chgData name="Jonathan  Cosme" userId="272d5a2a-eea8-4805-b974-3aa4aa9a913a" providerId="ADAL" clId="{96D06DE7-640C-44E2-9BCD-0AF4BE9FCDAF}" dt="2022-09-13T04:03:00.816" v="2716"/>
          <ac:picMkLst>
            <pc:docMk/>
            <pc:sldMk cId="3340907108" sldId="1274"/>
            <ac:picMk id="8194" creationId="{49EBE7C0-6A25-2797-5591-5B150C763908}"/>
          </ac:picMkLst>
        </pc:picChg>
      </pc:sldChg>
      <pc:sldChg chg="addSp modSp add del">
        <pc:chgData name="Jonathan  Cosme" userId="272d5a2a-eea8-4805-b974-3aa4aa9a913a" providerId="ADAL" clId="{96D06DE7-640C-44E2-9BCD-0AF4BE9FCDAF}" dt="2022-09-13T06:02:15" v="5675" actId="47"/>
        <pc:sldMkLst>
          <pc:docMk/>
          <pc:sldMk cId="741951632" sldId="1275"/>
        </pc:sldMkLst>
        <pc:picChg chg="add mod">
          <ac:chgData name="Jonathan  Cosme" userId="272d5a2a-eea8-4805-b974-3aa4aa9a913a" providerId="ADAL" clId="{96D06DE7-640C-44E2-9BCD-0AF4BE9FCDAF}" dt="2022-09-13T05:54:09.420" v="5214" actId="732"/>
          <ac:picMkLst>
            <pc:docMk/>
            <pc:sldMk cId="741951632" sldId="1275"/>
            <ac:picMk id="7170" creationId="{FAB0780B-F6A9-A933-1C0B-83C8A1382AC1}"/>
          </ac:picMkLst>
        </pc:picChg>
      </pc:sldChg>
      <pc:sldChg chg="addSp delSp modSp add del mod">
        <pc:chgData name="Jonathan  Cosme" userId="272d5a2a-eea8-4805-b974-3aa4aa9a913a" providerId="ADAL" clId="{96D06DE7-640C-44E2-9BCD-0AF4BE9FCDAF}" dt="2022-09-13T06:02:15" v="5675" actId="47"/>
        <pc:sldMkLst>
          <pc:docMk/>
          <pc:sldMk cId="3171616621" sldId="1276"/>
        </pc:sldMkLst>
        <pc:spChg chg="add del">
          <ac:chgData name="Jonathan  Cosme" userId="272d5a2a-eea8-4805-b974-3aa4aa9a913a" providerId="ADAL" clId="{96D06DE7-640C-44E2-9BCD-0AF4BE9FCDAF}" dt="2022-09-13T04:03:44.171" v="2724" actId="22"/>
          <ac:spMkLst>
            <pc:docMk/>
            <pc:sldMk cId="3171616621" sldId="1276"/>
            <ac:spMk id="3" creationId="{63D936D0-9964-66ED-6D1F-07E6C0016117}"/>
          </ac:spMkLst>
        </pc:spChg>
        <pc:picChg chg="add mod modCrop">
          <ac:chgData name="Jonathan  Cosme" userId="272d5a2a-eea8-4805-b974-3aa4aa9a913a" providerId="ADAL" clId="{96D06DE7-640C-44E2-9BCD-0AF4BE9FCDAF}" dt="2022-09-13T04:27:34.995" v="3095" actId="732"/>
          <ac:picMkLst>
            <pc:docMk/>
            <pc:sldMk cId="3171616621" sldId="1276"/>
            <ac:picMk id="5" creationId="{7EE53EFD-3D2C-CEEA-9CE2-B7BE2DBE5F72}"/>
          </ac:picMkLst>
        </pc:picChg>
      </pc:sldChg>
      <pc:sldChg chg="addSp modSp add del">
        <pc:chgData name="Jonathan  Cosme" userId="272d5a2a-eea8-4805-b974-3aa4aa9a913a" providerId="ADAL" clId="{96D06DE7-640C-44E2-9BCD-0AF4BE9FCDAF}" dt="2022-09-13T06:02:15" v="5675" actId="47"/>
        <pc:sldMkLst>
          <pc:docMk/>
          <pc:sldMk cId="2533286988" sldId="1277"/>
        </pc:sldMkLst>
        <pc:picChg chg="add mod">
          <ac:chgData name="Jonathan  Cosme" userId="272d5a2a-eea8-4805-b974-3aa4aa9a913a" providerId="ADAL" clId="{96D06DE7-640C-44E2-9BCD-0AF4BE9FCDAF}" dt="2022-09-13T04:27:55.656" v="3098" actId="208"/>
          <ac:picMkLst>
            <pc:docMk/>
            <pc:sldMk cId="2533286988" sldId="1277"/>
            <ac:picMk id="11266" creationId="{780C15E8-99E5-CED5-E98B-6C445B9ABD05}"/>
          </ac:picMkLst>
        </pc:picChg>
      </pc:sldChg>
      <pc:sldChg chg="addSp delSp modSp add del">
        <pc:chgData name="Jonathan  Cosme" userId="272d5a2a-eea8-4805-b974-3aa4aa9a913a" providerId="ADAL" clId="{96D06DE7-640C-44E2-9BCD-0AF4BE9FCDAF}" dt="2022-09-13T06:02:15" v="5675" actId="47"/>
        <pc:sldMkLst>
          <pc:docMk/>
          <pc:sldMk cId="1249162021" sldId="1278"/>
        </pc:sldMkLst>
        <pc:grpChg chg="add del mod">
          <ac:chgData name="Jonathan  Cosme" userId="272d5a2a-eea8-4805-b974-3aa4aa9a913a" providerId="ADAL" clId="{96D06DE7-640C-44E2-9BCD-0AF4BE9FCDAF}" dt="2022-09-13T04:29:06.464" v="3106" actId="165"/>
          <ac:grpSpMkLst>
            <pc:docMk/>
            <pc:sldMk cId="1249162021" sldId="1278"/>
            <ac:grpSpMk id="3" creationId="{74E818A7-42C4-524D-25FF-5A38EB6E484F}"/>
          </ac:grpSpMkLst>
        </pc:grpChg>
        <pc:grpChg chg="add mod">
          <ac:chgData name="Jonathan  Cosme" userId="272d5a2a-eea8-4805-b974-3aa4aa9a913a" providerId="ADAL" clId="{96D06DE7-640C-44E2-9BCD-0AF4BE9FCDAF}" dt="2022-09-13T04:30:08.766" v="3119" actId="208"/>
          <ac:grpSpMkLst>
            <pc:docMk/>
            <pc:sldMk cId="1249162021" sldId="1278"/>
            <ac:grpSpMk id="5" creationId="{42A34F13-C536-274B-BF7F-8A2BF05CAB9E}"/>
          </ac:grpSpMkLst>
        </pc:grpChg>
        <pc:picChg chg="add mod topLvl">
          <ac:chgData name="Jonathan  Cosme" userId="272d5a2a-eea8-4805-b974-3aa4aa9a913a" providerId="ADAL" clId="{96D06DE7-640C-44E2-9BCD-0AF4BE9FCDAF}" dt="2022-09-13T04:29:27.065" v="3110" actId="164"/>
          <ac:picMkLst>
            <pc:docMk/>
            <pc:sldMk cId="1249162021" sldId="1278"/>
            <ac:picMk id="2" creationId="{E9B5D85C-1916-68F7-7D84-987D3151D514}"/>
          </ac:picMkLst>
        </pc:picChg>
        <pc:picChg chg="add mod">
          <ac:chgData name="Jonathan  Cosme" userId="272d5a2a-eea8-4805-b974-3aa4aa9a913a" providerId="ADAL" clId="{96D06DE7-640C-44E2-9BCD-0AF4BE9FCDAF}" dt="2022-09-13T04:30:07.130" v="3118" actId="208"/>
          <ac:picMkLst>
            <pc:docMk/>
            <pc:sldMk cId="1249162021" sldId="1278"/>
            <ac:picMk id="4" creationId="{C83262CE-DE82-4A60-4A2F-1932C4C7C94A}"/>
          </ac:picMkLst>
        </pc:picChg>
        <pc:picChg chg="del">
          <ac:chgData name="Jonathan  Cosme" userId="272d5a2a-eea8-4805-b974-3aa4aa9a913a" providerId="ADAL" clId="{96D06DE7-640C-44E2-9BCD-0AF4BE9FCDAF}" dt="2022-09-13T04:05:08.705" v="2727" actId="478"/>
          <ac:picMkLst>
            <pc:docMk/>
            <pc:sldMk cId="1249162021" sldId="1278"/>
            <ac:picMk id="11266" creationId="{780C15E8-99E5-CED5-E98B-6C445B9ABD05}"/>
          </ac:picMkLst>
        </pc:picChg>
        <pc:picChg chg="add mod topLvl">
          <ac:chgData name="Jonathan  Cosme" userId="272d5a2a-eea8-4805-b974-3aa4aa9a913a" providerId="ADAL" clId="{96D06DE7-640C-44E2-9BCD-0AF4BE9FCDAF}" dt="2022-09-13T04:29:27.065" v="3110" actId="164"/>
          <ac:picMkLst>
            <pc:docMk/>
            <pc:sldMk cId="1249162021" sldId="1278"/>
            <ac:picMk id="16386" creationId="{661D72F1-7AEE-4950-2A91-313AAA978A61}"/>
          </ac:picMkLst>
        </pc:picChg>
      </pc:sldChg>
      <pc:sldChg chg="addSp modSp add del">
        <pc:chgData name="Jonathan  Cosme" userId="272d5a2a-eea8-4805-b974-3aa4aa9a913a" providerId="ADAL" clId="{96D06DE7-640C-44E2-9BCD-0AF4BE9FCDAF}" dt="2022-09-13T06:03:46.977" v="5682" actId="47"/>
        <pc:sldMkLst>
          <pc:docMk/>
          <pc:sldMk cId="22636768" sldId="1279"/>
        </pc:sldMkLst>
        <pc:picChg chg="add mod">
          <ac:chgData name="Jonathan  Cosme" userId="272d5a2a-eea8-4805-b974-3aa4aa9a913a" providerId="ADAL" clId="{96D06DE7-640C-44E2-9BCD-0AF4BE9FCDAF}" dt="2022-09-13T04:30:04.251" v="3117" actId="208"/>
          <ac:picMkLst>
            <pc:docMk/>
            <pc:sldMk cId="22636768" sldId="1279"/>
            <ac:picMk id="15362" creationId="{E2CD128C-B0EC-75FA-D7F0-725648785DD4}"/>
          </ac:picMkLst>
        </pc:picChg>
      </pc:sldChg>
      <pc:sldChg chg="addSp modSp add del mod">
        <pc:chgData name="Jonathan  Cosme" userId="272d5a2a-eea8-4805-b974-3aa4aa9a913a" providerId="ADAL" clId="{96D06DE7-640C-44E2-9BCD-0AF4BE9FCDAF}" dt="2022-09-13T06:24:02.979" v="6548" actId="47"/>
        <pc:sldMkLst>
          <pc:docMk/>
          <pc:sldMk cId="293261205" sldId="1280"/>
        </pc:sldMkLst>
        <pc:picChg chg="add mod">
          <ac:chgData name="Jonathan  Cosme" userId="272d5a2a-eea8-4805-b974-3aa4aa9a913a" providerId="ADAL" clId="{96D06DE7-640C-44E2-9BCD-0AF4BE9FCDAF}" dt="2022-09-13T06:04:23.933" v="5684" actId="1076"/>
          <ac:picMkLst>
            <pc:docMk/>
            <pc:sldMk cId="293261205" sldId="1280"/>
            <ac:picMk id="3" creationId="{8781B24A-4FE2-BB28-EFCD-68A528043D3A}"/>
          </ac:picMkLst>
        </pc:picChg>
        <pc:picChg chg="add mod">
          <ac:chgData name="Jonathan  Cosme" userId="272d5a2a-eea8-4805-b974-3aa4aa9a913a" providerId="ADAL" clId="{96D06DE7-640C-44E2-9BCD-0AF4BE9FCDAF}" dt="2022-09-13T06:07:29.991" v="5686" actId="1076"/>
          <ac:picMkLst>
            <pc:docMk/>
            <pc:sldMk cId="293261205" sldId="1280"/>
            <ac:picMk id="5" creationId="{5094482F-C1C3-4610-767D-B3A657BD39C4}"/>
          </ac:picMkLst>
        </pc:picChg>
        <pc:picChg chg="add mod">
          <ac:chgData name="Jonathan  Cosme" userId="272d5a2a-eea8-4805-b974-3aa4aa9a913a" providerId="ADAL" clId="{96D06DE7-640C-44E2-9BCD-0AF4BE9FCDAF}" dt="2022-09-13T04:30:45.957" v="3124" actId="1076"/>
          <ac:picMkLst>
            <pc:docMk/>
            <pc:sldMk cId="293261205" sldId="1280"/>
            <ac:picMk id="14338" creationId="{DD9D135D-CC71-0C6E-801D-FB66F75CF2EB}"/>
          </ac:picMkLst>
        </pc:picChg>
      </pc:sldChg>
      <pc:sldChg chg="addSp modSp add del">
        <pc:chgData name="Jonathan  Cosme" userId="272d5a2a-eea8-4805-b974-3aa4aa9a913a" providerId="ADAL" clId="{96D06DE7-640C-44E2-9BCD-0AF4BE9FCDAF}" dt="2022-09-13T06:24:02.979" v="6548" actId="47"/>
        <pc:sldMkLst>
          <pc:docMk/>
          <pc:sldMk cId="3685648323" sldId="1281"/>
        </pc:sldMkLst>
        <pc:picChg chg="add mod">
          <ac:chgData name="Jonathan  Cosme" userId="272d5a2a-eea8-4805-b974-3aa4aa9a913a" providerId="ADAL" clId="{96D06DE7-640C-44E2-9BCD-0AF4BE9FCDAF}" dt="2022-09-13T04:31:07.907" v="3128" actId="732"/>
          <ac:picMkLst>
            <pc:docMk/>
            <pc:sldMk cId="3685648323" sldId="1281"/>
            <ac:picMk id="13314" creationId="{FE1CA46A-3EE8-0286-1E14-2A8DC31DEFCF}"/>
          </ac:picMkLst>
        </pc:picChg>
      </pc:sldChg>
      <pc:sldChg chg="addSp modSp add del">
        <pc:chgData name="Jonathan  Cosme" userId="272d5a2a-eea8-4805-b974-3aa4aa9a913a" providerId="ADAL" clId="{96D06DE7-640C-44E2-9BCD-0AF4BE9FCDAF}" dt="2022-09-13T06:24:02.979" v="6548" actId="47"/>
        <pc:sldMkLst>
          <pc:docMk/>
          <pc:sldMk cId="2653498667" sldId="1282"/>
        </pc:sldMkLst>
        <pc:picChg chg="add mod">
          <ac:chgData name="Jonathan  Cosme" userId="272d5a2a-eea8-4805-b974-3aa4aa9a913a" providerId="ADAL" clId="{96D06DE7-640C-44E2-9BCD-0AF4BE9FCDAF}" dt="2022-09-13T04:31:37.398" v="3133" actId="1076"/>
          <ac:picMkLst>
            <pc:docMk/>
            <pc:sldMk cId="2653498667" sldId="1282"/>
            <ac:picMk id="18434" creationId="{DE311DE7-0024-0440-5D2A-F7C5539EE5CB}"/>
          </ac:picMkLst>
        </pc:picChg>
      </pc:sldChg>
      <pc:sldChg chg="add del">
        <pc:chgData name="Jonathan  Cosme" userId="272d5a2a-eea8-4805-b974-3aa4aa9a913a" providerId="ADAL" clId="{96D06DE7-640C-44E2-9BCD-0AF4BE9FCDAF}" dt="2022-09-13T06:24:02.979" v="6548" actId="47"/>
        <pc:sldMkLst>
          <pc:docMk/>
          <pc:sldMk cId="2218667541" sldId="1283"/>
        </pc:sldMkLst>
      </pc:sldChg>
      <pc:sldChg chg="delSp modSp add mod">
        <pc:chgData name="Jonathan  Cosme" userId="272d5a2a-eea8-4805-b974-3aa4aa9a913a" providerId="ADAL" clId="{96D06DE7-640C-44E2-9BCD-0AF4BE9FCDAF}" dt="2022-09-13T04:36:43.494" v="3140" actId="20577"/>
        <pc:sldMkLst>
          <pc:docMk/>
          <pc:sldMk cId="1173258366" sldId="1284"/>
        </pc:sldMkLst>
        <pc:spChg chg="mod">
          <ac:chgData name="Jonathan  Cosme" userId="272d5a2a-eea8-4805-b974-3aa4aa9a913a" providerId="ADAL" clId="{96D06DE7-640C-44E2-9BCD-0AF4BE9FCDAF}" dt="2022-09-13T04:22:39.908" v="3055" actId="20577"/>
          <ac:spMkLst>
            <pc:docMk/>
            <pc:sldMk cId="1173258366" sldId="1284"/>
            <ac:spMk id="6" creationId="{4E22A6E1-242F-A09C-69BD-B5B8EB871B44}"/>
          </ac:spMkLst>
        </pc:spChg>
        <pc:spChg chg="del">
          <ac:chgData name="Jonathan  Cosme" userId="272d5a2a-eea8-4805-b974-3aa4aa9a913a" providerId="ADAL" clId="{96D06DE7-640C-44E2-9BCD-0AF4BE9FCDAF}" dt="2022-09-13T04:22:26.287" v="3026" actId="478"/>
          <ac:spMkLst>
            <pc:docMk/>
            <pc:sldMk cId="1173258366" sldId="1284"/>
            <ac:spMk id="11" creationId="{5D8531F6-8BB2-D03A-FD56-CD264F2C0946}"/>
          </ac:spMkLst>
        </pc:spChg>
        <pc:spChg chg="del">
          <ac:chgData name="Jonathan  Cosme" userId="272d5a2a-eea8-4805-b974-3aa4aa9a913a" providerId="ADAL" clId="{96D06DE7-640C-44E2-9BCD-0AF4BE9FCDAF}" dt="2022-09-13T04:22:26.287" v="3026" actId="478"/>
          <ac:spMkLst>
            <pc:docMk/>
            <pc:sldMk cId="1173258366" sldId="1284"/>
            <ac:spMk id="12" creationId="{7EC98F98-BC77-FFE5-797A-7BD351905C56}"/>
          </ac:spMkLst>
        </pc:spChg>
        <pc:spChg chg="mod">
          <ac:chgData name="Jonathan  Cosme" userId="272d5a2a-eea8-4805-b974-3aa4aa9a913a" providerId="ADAL" clId="{96D06DE7-640C-44E2-9BCD-0AF4BE9FCDAF}" dt="2022-09-13T04:36:43.494" v="3140" actId="20577"/>
          <ac:spMkLst>
            <pc:docMk/>
            <pc:sldMk cId="1173258366" sldId="1284"/>
            <ac:spMk id="14" creationId="{00000000-0000-0000-0000-000000000000}"/>
          </ac:spMkLst>
        </pc:spChg>
      </pc:sldChg>
      <pc:sldChg chg="addSp delSp modSp add mod">
        <pc:chgData name="Jonathan  Cosme" userId="272d5a2a-eea8-4805-b974-3aa4aa9a913a" providerId="ADAL" clId="{96D06DE7-640C-44E2-9BCD-0AF4BE9FCDAF}" dt="2022-09-13T05:14:53.002" v="3532" actId="164"/>
        <pc:sldMkLst>
          <pc:docMk/>
          <pc:sldMk cId="921594134" sldId="1285"/>
        </pc:sldMkLst>
        <pc:spChg chg="add mod">
          <ac:chgData name="Jonathan  Cosme" userId="272d5a2a-eea8-4805-b974-3aa4aa9a913a" providerId="ADAL" clId="{96D06DE7-640C-44E2-9BCD-0AF4BE9FCDAF}" dt="2022-09-13T05:11:37.127" v="3348" actId="20577"/>
          <ac:spMkLst>
            <pc:docMk/>
            <pc:sldMk cId="921594134" sldId="1285"/>
            <ac:spMk id="2" creationId="{E086DBCF-4C35-3E76-C204-65B843875C6B}"/>
          </ac:spMkLst>
        </pc:spChg>
        <pc:spChg chg="add mod topLvl">
          <ac:chgData name="Jonathan  Cosme" userId="272d5a2a-eea8-4805-b974-3aa4aa9a913a" providerId="ADAL" clId="{96D06DE7-640C-44E2-9BCD-0AF4BE9FCDAF}" dt="2022-09-13T05:14:53.002" v="3532" actId="164"/>
          <ac:spMkLst>
            <pc:docMk/>
            <pc:sldMk cId="921594134" sldId="1285"/>
            <ac:spMk id="5" creationId="{D3C11353-0554-BF06-05A7-B3CE167F51C4}"/>
          </ac:spMkLst>
        </pc:spChg>
        <pc:spChg chg="mod">
          <ac:chgData name="Jonathan  Cosme" userId="272d5a2a-eea8-4805-b974-3aa4aa9a913a" providerId="ADAL" clId="{96D06DE7-640C-44E2-9BCD-0AF4BE9FCDAF}" dt="2022-09-13T05:11:29.438" v="3344" actId="255"/>
          <ac:spMkLst>
            <pc:docMk/>
            <pc:sldMk cId="921594134" sldId="1285"/>
            <ac:spMk id="6" creationId="{4E22A6E1-242F-A09C-69BD-B5B8EB871B44}"/>
          </ac:spMkLst>
        </pc:spChg>
        <pc:spChg chg="add mod">
          <ac:chgData name="Jonathan  Cosme" userId="272d5a2a-eea8-4805-b974-3aa4aa9a913a" providerId="ADAL" clId="{96D06DE7-640C-44E2-9BCD-0AF4BE9FCDAF}" dt="2022-09-13T05:14:00.060" v="3465" actId="571"/>
          <ac:spMkLst>
            <pc:docMk/>
            <pc:sldMk cId="921594134" sldId="1285"/>
            <ac:spMk id="9" creationId="{2DA5F16C-53C7-D2B0-FDA3-CFB87B0F11E9}"/>
          </ac:spMkLst>
        </pc:spChg>
        <pc:spChg chg="add mod">
          <ac:chgData name="Jonathan  Cosme" userId="272d5a2a-eea8-4805-b974-3aa4aa9a913a" providerId="ADAL" clId="{96D06DE7-640C-44E2-9BCD-0AF4BE9FCDAF}" dt="2022-09-13T05:14:53.002" v="3532" actId="164"/>
          <ac:spMkLst>
            <pc:docMk/>
            <pc:sldMk cId="921594134" sldId="1285"/>
            <ac:spMk id="10" creationId="{BBE51CAE-66EB-410C-B606-FA54FF302EA4}"/>
          </ac:spMkLst>
        </pc:spChg>
        <pc:spChg chg="add mod">
          <ac:chgData name="Jonathan  Cosme" userId="272d5a2a-eea8-4805-b974-3aa4aa9a913a" providerId="ADAL" clId="{96D06DE7-640C-44E2-9BCD-0AF4BE9FCDAF}" dt="2022-09-13T05:14:53.002" v="3532" actId="164"/>
          <ac:spMkLst>
            <pc:docMk/>
            <pc:sldMk cId="921594134" sldId="1285"/>
            <ac:spMk id="11" creationId="{45C5F6BE-8084-EDD9-D5ED-A1250C5A0289}"/>
          </ac:spMkLst>
        </pc:spChg>
        <pc:spChg chg="mod">
          <ac:chgData name="Jonathan  Cosme" userId="272d5a2a-eea8-4805-b974-3aa4aa9a913a" providerId="ADAL" clId="{96D06DE7-640C-44E2-9BCD-0AF4BE9FCDAF}" dt="2022-09-13T04:37:06.036" v="3168" actId="20577"/>
          <ac:spMkLst>
            <pc:docMk/>
            <pc:sldMk cId="921594134" sldId="1285"/>
            <ac:spMk id="14" creationId="{00000000-0000-0000-0000-000000000000}"/>
          </ac:spMkLst>
        </pc:spChg>
        <pc:grpChg chg="add del mod">
          <ac:chgData name="Jonathan  Cosme" userId="272d5a2a-eea8-4805-b974-3aa4aa9a913a" providerId="ADAL" clId="{96D06DE7-640C-44E2-9BCD-0AF4BE9FCDAF}" dt="2022-09-13T05:13:57.586" v="3463" actId="165"/>
          <ac:grpSpMkLst>
            <pc:docMk/>
            <pc:sldMk cId="921594134" sldId="1285"/>
            <ac:grpSpMk id="7" creationId="{2A640BC1-9907-4B1F-1A18-10BF39E479E6}"/>
          </ac:grpSpMkLst>
        </pc:grpChg>
        <pc:grpChg chg="add mod">
          <ac:chgData name="Jonathan  Cosme" userId="272d5a2a-eea8-4805-b974-3aa4aa9a913a" providerId="ADAL" clId="{96D06DE7-640C-44E2-9BCD-0AF4BE9FCDAF}" dt="2022-09-13T05:14:53.002" v="3532" actId="164"/>
          <ac:grpSpMkLst>
            <pc:docMk/>
            <pc:sldMk cId="921594134" sldId="1285"/>
            <ac:grpSpMk id="12" creationId="{8587BB77-C288-E47A-6F3B-B475F0E064EE}"/>
          </ac:grpSpMkLst>
        </pc:grpChg>
        <pc:picChg chg="add mod topLvl">
          <ac:chgData name="Jonathan  Cosme" userId="272d5a2a-eea8-4805-b974-3aa4aa9a913a" providerId="ADAL" clId="{96D06DE7-640C-44E2-9BCD-0AF4BE9FCDAF}" dt="2022-09-13T05:14:53.002" v="3532" actId="164"/>
          <ac:picMkLst>
            <pc:docMk/>
            <pc:sldMk cId="921594134" sldId="1285"/>
            <ac:picMk id="4" creationId="{7887AE64-9003-8BB6-0D32-0AA86721816D}"/>
          </ac:picMkLst>
        </pc:picChg>
        <pc:picChg chg="add mod">
          <ac:chgData name="Jonathan  Cosme" userId="272d5a2a-eea8-4805-b974-3aa4aa9a913a" providerId="ADAL" clId="{96D06DE7-640C-44E2-9BCD-0AF4BE9FCDAF}" dt="2022-09-13T05:14:00.060" v="3465" actId="571"/>
          <ac:picMkLst>
            <pc:docMk/>
            <pc:sldMk cId="921594134" sldId="1285"/>
            <ac:picMk id="8" creationId="{1B7DD060-ABAA-E11E-BDB1-CED8C2C9B533}"/>
          </ac:picMkLst>
        </pc:picChg>
      </pc:sldChg>
      <pc:sldChg chg="addSp delSp modSp add mod">
        <pc:chgData name="Jonathan  Cosme" userId="272d5a2a-eea8-4805-b974-3aa4aa9a913a" providerId="ADAL" clId="{96D06DE7-640C-44E2-9BCD-0AF4BE9FCDAF}" dt="2022-09-13T06:36:09.426" v="7113" actId="478"/>
        <pc:sldMkLst>
          <pc:docMk/>
          <pc:sldMk cId="435520387" sldId="1286"/>
        </pc:sldMkLst>
        <pc:spChg chg="mod">
          <ac:chgData name="Jonathan  Cosme" userId="272d5a2a-eea8-4805-b974-3aa4aa9a913a" providerId="ADAL" clId="{96D06DE7-640C-44E2-9BCD-0AF4BE9FCDAF}" dt="2022-09-13T05:13:34.486" v="3458" actId="14100"/>
          <ac:spMkLst>
            <pc:docMk/>
            <pc:sldMk cId="435520387" sldId="1286"/>
            <ac:spMk id="2" creationId="{E086DBCF-4C35-3E76-C204-65B843875C6B}"/>
          </ac:spMkLst>
        </pc:spChg>
        <pc:spChg chg="del">
          <ac:chgData name="Jonathan  Cosme" userId="272d5a2a-eea8-4805-b974-3aa4aa9a913a" providerId="ADAL" clId="{96D06DE7-640C-44E2-9BCD-0AF4BE9FCDAF}" dt="2022-09-13T05:13:50.512" v="3461" actId="478"/>
          <ac:spMkLst>
            <pc:docMk/>
            <pc:sldMk cId="435520387" sldId="1286"/>
            <ac:spMk id="5" creationId="{D3C11353-0554-BF06-05A7-B3CE167F51C4}"/>
          </ac:spMkLst>
        </pc:spChg>
        <pc:spChg chg="add mod">
          <ac:chgData name="Jonathan  Cosme" userId="272d5a2a-eea8-4805-b974-3aa4aa9a913a" providerId="ADAL" clId="{96D06DE7-640C-44E2-9BCD-0AF4BE9FCDAF}" dt="2022-09-13T05:20:59.294" v="3741" actId="164"/>
          <ac:spMkLst>
            <pc:docMk/>
            <pc:sldMk cId="435520387" sldId="1286"/>
            <ac:spMk id="8" creationId="{DA8C6CD8-123C-1E3F-B5CF-6CC17383C4FA}"/>
          </ac:spMkLst>
        </pc:spChg>
        <pc:spChg chg="add mod">
          <ac:chgData name="Jonathan  Cosme" userId="272d5a2a-eea8-4805-b974-3aa4aa9a913a" providerId="ADAL" clId="{96D06DE7-640C-44E2-9BCD-0AF4BE9FCDAF}" dt="2022-09-13T05:17:31.056" v="3634" actId="20577"/>
          <ac:spMkLst>
            <pc:docMk/>
            <pc:sldMk cId="435520387" sldId="1286"/>
            <ac:spMk id="11" creationId="{02CB422B-4443-8C42-CEE0-DB900F808933}"/>
          </ac:spMkLst>
        </pc:spChg>
        <pc:spChg chg="add mod">
          <ac:chgData name="Jonathan  Cosme" userId="272d5a2a-eea8-4805-b974-3aa4aa9a913a" providerId="ADAL" clId="{96D06DE7-640C-44E2-9BCD-0AF4BE9FCDAF}" dt="2022-09-13T05:17:36.495" v="3636" actId="1076"/>
          <ac:spMkLst>
            <pc:docMk/>
            <pc:sldMk cId="435520387" sldId="1286"/>
            <ac:spMk id="15" creationId="{8FCCE28A-ABFA-58F7-4837-1778D2E33940}"/>
          </ac:spMkLst>
        </pc:spChg>
        <pc:spChg chg="add mod">
          <ac:chgData name="Jonathan  Cosme" userId="272d5a2a-eea8-4805-b974-3aa4aa9a913a" providerId="ADAL" clId="{96D06DE7-640C-44E2-9BCD-0AF4BE9FCDAF}" dt="2022-09-13T05:18:00.502" v="3696" actId="14100"/>
          <ac:spMkLst>
            <pc:docMk/>
            <pc:sldMk cId="435520387" sldId="1286"/>
            <ac:spMk id="22" creationId="{ED9379D4-F505-ECF0-3445-4FD33397DC08}"/>
          </ac:spMkLst>
        </pc:spChg>
        <pc:spChg chg="add mod">
          <ac:chgData name="Jonathan  Cosme" userId="272d5a2a-eea8-4805-b974-3aa4aa9a913a" providerId="ADAL" clId="{96D06DE7-640C-44E2-9BCD-0AF4BE9FCDAF}" dt="2022-09-13T05:21:13.332" v="3745" actId="1076"/>
          <ac:spMkLst>
            <pc:docMk/>
            <pc:sldMk cId="435520387" sldId="1286"/>
            <ac:spMk id="24" creationId="{364C1FC4-8A48-552C-DB38-E4D12B4F71C1}"/>
          </ac:spMkLst>
        </pc:spChg>
        <pc:spChg chg="add mod">
          <ac:chgData name="Jonathan  Cosme" userId="272d5a2a-eea8-4805-b974-3aa4aa9a913a" providerId="ADAL" clId="{96D06DE7-640C-44E2-9BCD-0AF4BE9FCDAF}" dt="2022-09-13T05:20:15.742" v="3730" actId="14100"/>
          <ac:spMkLst>
            <pc:docMk/>
            <pc:sldMk cId="435520387" sldId="1286"/>
            <ac:spMk id="29" creationId="{6BFA39FD-BF30-57D9-0D10-A831ACB0FA50}"/>
          </ac:spMkLst>
        </pc:spChg>
        <pc:spChg chg="add mod">
          <ac:chgData name="Jonathan  Cosme" userId="272d5a2a-eea8-4805-b974-3aa4aa9a913a" providerId="ADAL" clId="{96D06DE7-640C-44E2-9BCD-0AF4BE9FCDAF}" dt="2022-09-13T05:21:10.365" v="3744" actId="1076"/>
          <ac:spMkLst>
            <pc:docMk/>
            <pc:sldMk cId="435520387" sldId="1286"/>
            <ac:spMk id="31" creationId="{D1DCB399-4407-95E2-F76A-C6221F3856C1}"/>
          </ac:spMkLst>
        </pc:spChg>
        <pc:spChg chg="mod">
          <ac:chgData name="Jonathan  Cosme" userId="272d5a2a-eea8-4805-b974-3aa4aa9a913a" providerId="ADAL" clId="{96D06DE7-640C-44E2-9BCD-0AF4BE9FCDAF}" dt="2022-09-13T05:33:25.900" v="4271"/>
          <ac:spMkLst>
            <pc:docMk/>
            <pc:sldMk cId="435520387" sldId="1286"/>
            <ac:spMk id="39" creationId="{C32ADFB6-56CF-AF4A-3DE4-35B7A22140BA}"/>
          </ac:spMkLst>
        </pc:spChg>
        <pc:spChg chg="add del mod">
          <ac:chgData name="Jonathan  Cosme" userId="272d5a2a-eea8-4805-b974-3aa4aa9a913a" providerId="ADAL" clId="{96D06DE7-640C-44E2-9BCD-0AF4BE9FCDAF}" dt="2022-09-13T06:36:09.426" v="7113" actId="478"/>
          <ac:spMkLst>
            <pc:docMk/>
            <pc:sldMk cId="435520387" sldId="1286"/>
            <ac:spMk id="41" creationId="{3A0C4313-FD01-8858-C13A-6805707EDD59}"/>
          </ac:spMkLst>
        </pc:spChg>
        <pc:grpChg chg="add mod">
          <ac:chgData name="Jonathan  Cosme" userId="272d5a2a-eea8-4805-b974-3aa4aa9a913a" providerId="ADAL" clId="{96D06DE7-640C-44E2-9BCD-0AF4BE9FCDAF}" dt="2022-09-13T05:17:36.495" v="3636" actId="1076"/>
          <ac:grpSpMkLst>
            <pc:docMk/>
            <pc:sldMk cId="435520387" sldId="1286"/>
            <ac:grpSpMk id="19" creationId="{3370707D-EBBE-633B-144C-24E1A8982AFA}"/>
          </ac:grpSpMkLst>
        </pc:grpChg>
        <pc:grpChg chg="add mod">
          <ac:chgData name="Jonathan  Cosme" userId="272d5a2a-eea8-4805-b974-3aa4aa9a913a" providerId="ADAL" clId="{96D06DE7-640C-44E2-9BCD-0AF4BE9FCDAF}" dt="2022-09-13T05:21:13.332" v="3745" actId="1076"/>
          <ac:grpSpMkLst>
            <pc:docMk/>
            <pc:sldMk cId="435520387" sldId="1286"/>
            <ac:grpSpMk id="27" creationId="{4B82C8F7-EDCF-F8A7-566E-AEDA50938923}"/>
          </ac:grpSpMkLst>
        </pc:grpChg>
        <pc:grpChg chg="add mod">
          <ac:chgData name="Jonathan  Cosme" userId="272d5a2a-eea8-4805-b974-3aa4aa9a913a" providerId="ADAL" clId="{96D06DE7-640C-44E2-9BCD-0AF4BE9FCDAF}" dt="2022-09-13T05:21:10.365" v="3744" actId="1076"/>
          <ac:grpSpMkLst>
            <pc:docMk/>
            <pc:sldMk cId="435520387" sldId="1286"/>
            <ac:grpSpMk id="34" creationId="{E1430F0A-5991-BCFA-3E28-11759F9CF86E}"/>
          </ac:grpSpMkLst>
        </pc:grpChg>
        <pc:grpChg chg="add mod">
          <ac:chgData name="Jonathan  Cosme" userId="272d5a2a-eea8-4805-b974-3aa4aa9a913a" providerId="ADAL" clId="{96D06DE7-640C-44E2-9BCD-0AF4BE9FCDAF}" dt="2022-09-13T05:21:01.518" v="3742" actId="167"/>
          <ac:grpSpMkLst>
            <pc:docMk/>
            <pc:sldMk cId="435520387" sldId="1286"/>
            <ac:grpSpMk id="35" creationId="{CAAC686B-5AFC-EEFC-CA56-04DDDDF73D9D}"/>
          </ac:grpSpMkLst>
        </pc:grpChg>
        <pc:grpChg chg="add del mod">
          <ac:chgData name="Jonathan  Cosme" userId="272d5a2a-eea8-4805-b974-3aa4aa9a913a" providerId="ADAL" clId="{96D06DE7-640C-44E2-9BCD-0AF4BE9FCDAF}" dt="2022-09-13T05:33:28.034" v="4272"/>
          <ac:grpSpMkLst>
            <pc:docMk/>
            <pc:sldMk cId="435520387" sldId="1286"/>
            <ac:grpSpMk id="37" creationId="{DC708621-58F4-381E-4083-6B0A1F703C15}"/>
          </ac:grpSpMkLst>
        </pc:grpChg>
        <pc:picChg chg="add mod">
          <ac:chgData name="Jonathan  Cosme" userId="272d5a2a-eea8-4805-b974-3aa4aa9a913a" providerId="ADAL" clId="{96D06DE7-640C-44E2-9BCD-0AF4BE9FCDAF}" dt="2022-09-13T05:20:59.294" v="3741" actId="164"/>
          <ac:picMkLst>
            <pc:docMk/>
            <pc:sldMk cId="435520387" sldId="1286"/>
            <ac:picMk id="3" creationId="{1750C813-3DC4-06CC-12BE-B448C7EFC4C9}"/>
          </ac:picMkLst>
        </pc:picChg>
        <pc:picChg chg="del">
          <ac:chgData name="Jonathan  Cosme" userId="272d5a2a-eea8-4805-b974-3aa4aa9a913a" providerId="ADAL" clId="{96D06DE7-640C-44E2-9BCD-0AF4BE9FCDAF}" dt="2022-09-13T05:11:43.536" v="3350" actId="478"/>
          <ac:picMkLst>
            <pc:docMk/>
            <pc:sldMk cId="435520387" sldId="1286"/>
            <ac:picMk id="4" creationId="{7887AE64-9003-8BB6-0D32-0AA86721816D}"/>
          </ac:picMkLst>
        </pc:picChg>
        <pc:picChg chg="add mod">
          <ac:chgData name="Jonathan  Cosme" userId="272d5a2a-eea8-4805-b974-3aa4aa9a913a" providerId="ADAL" clId="{96D06DE7-640C-44E2-9BCD-0AF4BE9FCDAF}" dt="2022-09-13T05:17:36.495" v="3636" actId="1076"/>
          <ac:picMkLst>
            <pc:docMk/>
            <pc:sldMk cId="435520387" sldId="1286"/>
            <ac:picMk id="10" creationId="{2B37AF78-DB45-CDD0-D495-FB32C01090C4}"/>
          </ac:picMkLst>
        </pc:picChg>
        <pc:picChg chg="add mod">
          <ac:chgData name="Jonathan  Cosme" userId="272d5a2a-eea8-4805-b974-3aa4aa9a913a" providerId="ADAL" clId="{96D06DE7-640C-44E2-9BCD-0AF4BE9FCDAF}" dt="2022-09-13T05:21:13.332" v="3745" actId="1076"/>
          <ac:picMkLst>
            <pc:docMk/>
            <pc:sldMk cId="435520387" sldId="1286"/>
            <ac:picMk id="12" creationId="{EB68EFF5-1258-BA6A-E5C2-FCDCFAAA738A}"/>
          </ac:picMkLst>
        </pc:picChg>
        <pc:picChg chg="mod">
          <ac:chgData name="Jonathan  Cosme" userId="272d5a2a-eea8-4805-b974-3aa4aa9a913a" providerId="ADAL" clId="{96D06DE7-640C-44E2-9BCD-0AF4BE9FCDAF}" dt="2022-09-13T05:33:25.900" v="4271"/>
          <ac:picMkLst>
            <pc:docMk/>
            <pc:sldMk cId="435520387" sldId="1286"/>
            <ac:picMk id="38" creationId="{54214B4C-9929-1A69-E7DD-11EB17A50ADE}"/>
          </ac:picMkLst>
        </pc:picChg>
        <pc:picChg chg="add mod">
          <ac:chgData name="Jonathan  Cosme" userId="272d5a2a-eea8-4805-b974-3aa4aa9a913a" providerId="ADAL" clId="{96D06DE7-640C-44E2-9BCD-0AF4BE9FCDAF}" dt="2022-09-13T05:21:10.365" v="3744" actId="1076"/>
          <ac:picMkLst>
            <pc:docMk/>
            <pc:sldMk cId="435520387" sldId="1286"/>
            <ac:picMk id="19458" creationId="{A590623D-58E9-08B9-5873-FDFAC183B70E}"/>
          </ac:picMkLst>
        </pc:picChg>
        <pc:cxnChg chg="add mod">
          <ac:chgData name="Jonathan  Cosme" userId="272d5a2a-eea8-4805-b974-3aa4aa9a913a" providerId="ADAL" clId="{96D06DE7-640C-44E2-9BCD-0AF4BE9FCDAF}" dt="2022-09-13T05:21:03.678" v="3743" actId="14100"/>
          <ac:cxnSpMkLst>
            <pc:docMk/>
            <pc:sldMk cId="435520387" sldId="1286"/>
            <ac:cxnSpMk id="7" creationId="{18771819-7FD3-354C-D7A3-44D62F8C8570}"/>
          </ac:cxnSpMkLst>
        </pc:cxnChg>
        <pc:cxnChg chg="add mod">
          <ac:chgData name="Jonathan  Cosme" userId="272d5a2a-eea8-4805-b974-3aa4aa9a913a" providerId="ADAL" clId="{96D06DE7-640C-44E2-9BCD-0AF4BE9FCDAF}" dt="2022-09-13T05:17:36.495" v="3636" actId="1076"/>
          <ac:cxnSpMkLst>
            <pc:docMk/>
            <pc:sldMk cId="435520387" sldId="1286"/>
            <ac:cxnSpMk id="13" creationId="{58F92E96-F601-42C9-56DA-E369C3B7E115}"/>
          </ac:cxnSpMkLst>
        </pc:cxnChg>
        <pc:cxnChg chg="add mod">
          <ac:chgData name="Jonathan  Cosme" userId="272d5a2a-eea8-4805-b974-3aa4aa9a913a" providerId="ADAL" clId="{96D06DE7-640C-44E2-9BCD-0AF4BE9FCDAF}" dt="2022-09-13T05:21:13.332" v="3745" actId="1076"/>
          <ac:cxnSpMkLst>
            <pc:docMk/>
            <pc:sldMk cId="435520387" sldId="1286"/>
            <ac:cxnSpMk id="23" creationId="{8FE7C008-973C-9E18-530A-0472207C968F}"/>
          </ac:cxnSpMkLst>
        </pc:cxnChg>
        <pc:cxnChg chg="add mod">
          <ac:chgData name="Jonathan  Cosme" userId="272d5a2a-eea8-4805-b974-3aa4aa9a913a" providerId="ADAL" clId="{96D06DE7-640C-44E2-9BCD-0AF4BE9FCDAF}" dt="2022-09-13T05:21:10.365" v="3744" actId="1076"/>
          <ac:cxnSpMkLst>
            <pc:docMk/>
            <pc:sldMk cId="435520387" sldId="1286"/>
            <ac:cxnSpMk id="30" creationId="{31944851-642D-0078-0939-8C46D515B085}"/>
          </ac:cxnSpMkLst>
        </pc:cxnChg>
        <pc:cxnChg chg="add del mod">
          <ac:chgData name="Jonathan  Cosme" userId="272d5a2a-eea8-4805-b974-3aa4aa9a913a" providerId="ADAL" clId="{96D06DE7-640C-44E2-9BCD-0AF4BE9FCDAF}" dt="2022-09-13T05:33:28.034" v="4272"/>
          <ac:cxnSpMkLst>
            <pc:docMk/>
            <pc:sldMk cId="435520387" sldId="1286"/>
            <ac:cxnSpMk id="40" creationId="{DEA86723-B720-3B34-4276-D2EB6E9C4DAE}"/>
          </ac:cxnSpMkLst>
        </pc:cxnChg>
      </pc:sldChg>
      <pc:sldChg chg="addSp delSp modSp add mod">
        <pc:chgData name="Jonathan  Cosme" userId="272d5a2a-eea8-4805-b974-3aa4aa9a913a" providerId="ADAL" clId="{96D06DE7-640C-44E2-9BCD-0AF4BE9FCDAF}" dt="2022-09-13T06:03:10.260" v="5681" actId="113"/>
        <pc:sldMkLst>
          <pc:docMk/>
          <pc:sldMk cId="1136687009" sldId="1287"/>
        </pc:sldMkLst>
        <pc:spChg chg="mod">
          <ac:chgData name="Jonathan  Cosme" userId="272d5a2a-eea8-4805-b974-3aa4aa9a913a" providerId="ADAL" clId="{96D06DE7-640C-44E2-9BCD-0AF4BE9FCDAF}" dt="2022-09-13T05:28:58.417" v="4084" actId="20577"/>
          <ac:spMkLst>
            <pc:docMk/>
            <pc:sldMk cId="1136687009" sldId="1287"/>
            <ac:spMk id="2" creationId="{E086DBCF-4C35-3E76-C204-65B843875C6B}"/>
          </ac:spMkLst>
        </pc:spChg>
        <pc:spChg chg="add del">
          <ac:chgData name="Jonathan  Cosme" userId="272d5a2a-eea8-4805-b974-3aa4aa9a913a" providerId="ADAL" clId="{96D06DE7-640C-44E2-9BCD-0AF4BE9FCDAF}" dt="2022-09-13T05:21:54.742" v="3750" actId="22"/>
          <ac:spMkLst>
            <pc:docMk/>
            <pc:sldMk cId="1136687009" sldId="1287"/>
            <ac:spMk id="5" creationId="{71F13ABB-E30C-D3F8-61FB-4094EF621ADF}"/>
          </ac:spMkLst>
        </pc:spChg>
        <pc:spChg chg="mod">
          <ac:chgData name="Jonathan  Cosme" userId="272d5a2a-eea8-4805-b974-3aa4aa9a913a" providerId="ADAL" clId="{96D06DE7-640C-44E2-9BCD-0AF4BE9FCDAF}" dt="2022-09-13T05:21:58.433" v="3752" actId="5793"/>
          <ac:spMkLst>
            <pc:docMk/>
            <pc:sldMk cId="1136687009" sldId="1287"/>
            <ac:spMk id="6" creationId="{4E22A6E1-242F-A09C-69BD-B5B8EB871B44}"/>
          </ac:spMkLst>
        </pc:spChg>
        <pc:spChg chg="del">
          <ac:chgData name="Jonathan  Cosme" userId="272d5a2a-eea8-4805-b974-3aa4aa9a913a" providerId="ADAL" clId="{96D06DE7-640C-44E2-9BCD-0AF4BE9FCDAF}" dt="2022-09-13T05:22:15.231" v="3755" actId="478"/>
          <ac:spMkLst>
            <pc:docMk/>
            <pc:sldMk cId="1136687009" sldId="1287"/>
            <ac:spMk id="11" creationId="{02CB422B-4443-8C42-CEE0-DB900F808933}"/>
          </ac:spMkLst>
        </pc:spChg>
        <pc:spChg chg="mod">
          <ac:chgData name="Jonathan  Cosme" userId="272d5a2a-eea8-4805-b974-3aa4aa9a913a" providerId="ADAL" clId="{96D06DE7-640C-44E2-9BCD-0AF4BE9FCDAF}" dt="2022-09-13T05:21:45.589" v="3748" actId="20577"/>
          <ac:spMkLst>
            <pc:docMk/>
            <pc:sldMk cId="1136687009" sldId="1287"/>
            <ac:spMk id="14" creationId="{00000000-0000-0000-0000-000000000000}"/>
          </ac:spMkLst>
        </pc:spChg>
        <pc:spChg chg="mod">
          <ac:chgData name="Jonathan  Cosme" userId="272d5a2a-eea8-4805-b974-3aa4aa9a913a" providerId="ADAL" clId="{96D06DE7-640C-44E2-9BCD-0AF4BE9FCDAF}" dt="2022-09-13T05:23:03.709" v="3765"/>
          <ac:spMkLst>
            <pc:docMk/>
            <pc:sldMk cId="1136687009" sldId="1287"/>
            <ac:spMk id="18" creationId="{075C2716-00B0-8EC0-9224-E55A7B9775B0}"/>
          </ac:spMkLst>
        </pc:spChg>
        <pc:spChg chg="mod">
          <ac:chgData name="Jonathan  Cosme" userId="272d5a2a-eea8-4805-b974-3aa4aa9a913a" providerId="ADAL" clId="{96D06DE7-640C-44E2-9BCD-0AF4BE9FCDAF}" dt="2022-09-13T05:23:03.709" v="3765"/>
          <ac:spMkLst>
            <pc:docMk/>
            <pc:sldMk cId="1136687009" sldId="1287"/>
            <ac:spMk id="20" creationId="{BE8D14F5-ADA8-905F-0551-A0139CC1490C}"/>
          </ac:spMkLst>
        </pc:spChg>
        <pc:spChg chg="mod">
          <ac:chgData name="Jonathan  Cosme" userId="272d5a2a-eea8-4805-b974-3aa4aa9a913a" providerId="ADAL" clId="{96D06DE7-640C-44E2-9BCD-0AF4BE9FCDAF}" dt="2022-09-13T05:23:03.709" v="3765"/>
          <ac:spMkLst>
            <pc:docMk/>
            <pc:sldMk cId="1136687009" sldId="1287"/>
            <ac:spMk id="21" creationId="{DDEB01D0-665F-EFC3-8DFB-B991638D9459}"/>
          </ac:spMkLst>
        </pc:spChg>
        <pc:spChg chg="del">
          <ac:chgData name="Jonathan  Cosme" userId="272d5a2a-eea8-4805-b974-3aa4aa9a913a" providerId="ADAL" clId="{96D06DE7-640C-44E2-9BCD-0AF4BE9FCDAF}" dt="2022-09-13T05:22:15.231" v="3755" actId="478"/>
          <ac:spMkLst>
            <pc:docMk/>
            <pc:sldMk cId="1136687009" sldId="1287"/>
            <ac:spMk id="22" creationId="{ED9379D4-F505-ECF0-3445-4FD33397DC08}"/>
          </ac:spMkLst>
        </pc:spChg>
        <pc:spChg chg="add mod">
          <ac:chgData name="Jonathan  Cosme" userId="272d5a2a-eea8-4805-b974-3aa4aa9a913a" providerId="ADAL" clId="{96D06DE7-640C-44E2-9BCD-0AF4BE9FCDAF}" dt="2022-09-13T06:03:10.260" v="5681" actId="113"/>
          <ac:spMkLst>
            <pc:docMk/>
            <pc:sldMk cId="1136687009" sldId="1287"/>
            <ac:spMk id="26" creationId="{FE78029C-E14D-8ED4-7B7F-A95F5737E90D}"/>
          </ac:spMkLst>
        </pc:spChg>
        <pc:spChg chg="del">
          <ac:chgData name="Jonathan  Cosme" userId="272d5a2a-eea8-4805-b974-3aa4aa9a913a" providerId="ADAL" clId="{96D06DE7-640C-44E2-9BCD-0AF4BE9FCDAF}" dt="2022-09-13T05:22:15.231" v="3755" actId="478"/>
          <ac:spMkLst>
            <pc:docMk/>
            <pc:sldMk cId="1136687009" sldId="1287"/>
            <ac:spMk id="29" creationId="{6BFA39FD-BF30-57D9-0D10-A831ACB0FA50}"/>
          </ac:spMkLst>
        </pc:spChg>
        <pc:spChg chg="add del mod">
          <ac:chgData name="Jonathan  Cosme" userId="272d5a2a-eea8-4805-b974-3aa4aa9a913a" providerId="ADAL" clId="{96D06DE7-640C-44E2-9BCD-0AF4BE9FCDAF}" dt="2022-09-13T05:28:08.953" v="4044" actId="478"/>
          <ac:spMkLst>
            <pc:docMk/>
            <pc:sldMk cId="1136687009" sldId="1287"/>
            <ac:spMk id="32" creationId="{D2A56BA3-DA2D-01D4-F4BD-D0967173CECB}"/>
          </ac:spMkLst>
        </pc:spChg>
        <pc:spChg chg="add del mod">
          <ac:chgData name="Jonathan  Cosme" userId="272d5a2a-eea8-4805-b974-3aa4aa9a913a" providerId="ADAL" clId="{96D06DE7-640C-44E2-9BCD-0AF4BE9FCDAF}" dt="2022-09-13T05:28:08.953" v="4044" actId="478"/>
          <ac:spMkLst>
            <pc:docMk/>
            <pc:sldMk cId="1136687009" sldId="1287"/>
            <ac:spMk id="33" creationId="{CB4734E3-2F70-BB09-7658-35BDD05CF9BB}"/>
          </ac:spMkLst>
        </pc:spChg>
        <pc:spChg chg="add del mod">
          <ac:chgData name="Jonathan  Cosme" userId="272d5a2a-eea8-4805-b974-3aa4aa9a913a" providerId="ADAL" clId="{96D06DE7-640C-44E2-9BCD-0AF4BE9FCDAF}" dt="2022-09-13T05:28:08.953" v="4044" actId="478"/>
          <ac:spMkLst>
            <pc:docMk/>
            <pc:sldMk cId="1136687009" sldId="1287"/>
            <ac:spMk id="36" creationId="{0F374F74-F538-BA45-B4DF-03194A88032D}"/>
          </ac:spMkLst>
        </pc:spChg>
        <pc:spChg chg="add del mod">
          <ac:chgData name="Jonathan  Cosme" userId="272d5a2a-eea8-4805-b974-3aa4aa9a913a" providerId="ADAL" clId="{96D06DE7-640C-44E2-9BCD-0AF4BE9FCDAF}" dt="2022-09-13T05:28:08.953" v="4044" actId="478"/>
          <ac:spMkLst>
            <pc:docMk/>
            <pc:sldMk cId="1136687009" sldId="1287"/>
            <ac:spMk id="37" creationId="{7390F36E-E776-1FDD-74C4-00016A4C5AD2}"/>
          </ac:spMkLst>
        </pc:spChg>
        <pc:spChg chg="add del mod">
          <ac:chgData name="Jonathan  Cosme" userId="272d5a2a-eea8-4805-b974-3aa4aa9a913a" providerId="ADAL" clId="{96D06DE7-640C-44E2-9BCD-0AF4BE9FCDAF}" dt="2022-09-13T05:28:08.953" v="4044" actId="478"/>
          <ac:spMkLst>
            <pc:docMk/>
            <pc:sldMk cId="1136687009" sldId="1287"/>
            <ac:spMk id="38" creationId="{14C80379-0086-0056-439F-5E83C750B64C}"/>
          </ac:spMkLst>
        </pc:spChg>
        <pc:spChg chg="add del mod">
          <ac:chgData name="Jonathan  Cosme" userId="272d5a2a-eea8-4805-b974-3aa4aa9a913a" providerId="ADAL" clId="{96D06DE7-640C-44E2-9BCD-0AF4BE9FCDAF}" dt="2022-09-13T05:28:08.953" v="4044" actId="478"/>
          <ac:spMkLst>
            <pc:docMk/>
            <pc:sldMk cId="1136687009" sldId="1287"/>
            <ac:spMk id="39" creationId="{06ED3CDD-02E0-6C1E-6320-29C6E22CEDDA}"/>
          </ac:spMkLst>
        </pc:spChg>
        <pc:spChg chg="add mod">
          <ac:chgData name="Jonathan  Cosme" userId="272d5a2a-eea8-4805-b974-3aa4aa9a913a" providerId="ADAL" clId="{96D06DE7-640C-44E2-9BCD-0AF4BE9FCDAF}" dt="2022-09-13T05:29:40.753" v="4095" actId="164"/>
          <ac:spMkLst>
            <pc:docMk/>
            <pc:sldMk cId="1136687009" sldId="1287"/>
            <ac:spMk id="41" creationId="{48C4977C-F68D-A79A-5B21-115484A7595D}"/>
          </ac:spMkLst>
        </pc:spChg>
        <pc:spChg chg="add mod">
          <ac:chgData name="Jonathan  Cosme" userId="272d5a2a-eea8-4805-b974-3aa4aa9a913a" providerId="ADAL" clId="{96D06DE7-640C-44E2-9BCD-0AF4BE9FCDAF}" dt="2022-09-13T05:29:40.753" v="4095" actId="164"/>
          <ac:spMkLst>
            <pc:docMk/>
            <pc:sldMk cId="1136687009" sldId="1287"/>
            <ac:spMk id="42" creationId="{3ACF80EA-C8D0-93AD-783A-521B3E35CCED}"/>
          </ac:spMkLst>
        </pc:spChg>
        <pc:spChg chg="add mod">
          <ac:chgData name="Jonathan  Cosme" userId="272d5a2a-eea8-4805-b974-3aa4aa9a913a" providerId="ADAL" clId="{96D06DE7-640C-44E2-9BCD-0AF4BE9FCDAF}" dt="2022-09-13T05:29:40.753" v="4095" actId="164"/>
          <ac:spMkLst>
            <pc:docMk/>
            <pc:sldMk cId="1136687009" sldId="1287"/>
            <ac:spMk id="43" creationId="{6D435656-1ACD-ADAB-2E5E-C589DFDFBA78}"/>
          </ac:spMkLst>
        </pc:spChg>
        <pc:grpChg chg="add del mod">
          <ac:chgData name="Jonathan  Cosme" userId="272d5a2a-eea8-4805-b974-3aa4aa9a913a" providerId="ADAL" clId="{96D06DE7-640C-44E2-9BCD-0AF4BE9FCDAF}" dt="2022-09-13T05:23:08.978" v="3766"/>
          <ac:grpSpMkLst>
            <pc:docMk/>
            <pc:sldMk cId="1136687009" sldId="1287"/>
            <ac:grpSpMk id="16" creationId="{B25A186E-2B1A-626E-4FBC-32138F5FBAC7}"/>
          </ac:grpSpMkLst>
        </pc:grpChg>
        <pc:grpChg chg="del">
          <ac:chgData name="Jonathan  Cosme" userId="272d5a2a-eea8-4805-b974-3aa4aa9a913a" providerId="ADAL" clId="{96D06DE7-640C-44E2-9BCD-0AF4BE9FCDAF}" dt="2022-09-13T05:22:11.853" v="3754" actId="478"/>
          <ac:grpSpMkLst>
            <pc:docMk/>
            <pc:sldMk cId="1136687009" sldId="1287"/>
            <ac:grpSpMk id="19" creationId="{3370707D-EBBE-633B-144C-24E1A8982AFA}"/>
          </ac:grpSpMkLst>
        </pc:grpChg>
        <pc:grpChg chg="del">
          <ac:chgData name="Jonathan  Cosme" userId="272d5a2a-eea8-4805-b974-3aa4aa9a913a" providerId="ADAL" clId="{96D06DE7-640C-44E2-9BCD-0AF4BE9FCDAF}" dt="2022-09-13T05:22:11.853" v="3754" actId="478"/>
          <ac:grpSpMkLst>
            <pc:docMk/>
            <pc:sldMk cId="1136687009" sldId="1287"/>
            <ac:grpSpMk id="27" creationId="{4B82C8F7-EDCF-F8A7-566E-AEDA50938923}"/>
          </ac:grpSpMkLst>
        </pc:grpChg>
        <pc:grpChg chg="del">
          <ac:chgData name="Jonathan  Cosme" userId="272d5a2a-eea8-4805-b974-3aa4aa9a913a" providerId="ADAL" clId="{96D06DE7-640C-44E2-9BCD-0AF4BE9FCDAF}" dt="2022-09-13T05:22:11.853" v="3754" actId="478"/>
          <ac:grpSpMkLst>
            <pc:docMk/>
            <pc:sldMk cId="1136687009" sldId="1287"/>
            <ac:grpSpMk id="34" creationId="{E1430F0A-5991-BCFA-3E28-11759F9CF86E}"/>
          </ac:grpSpMkLst>
        </pc:grpChg>
        <pc:grpChg chg="del">
          <ac:chgData name="Jonathan  Cosme" userId="272d5a2a-eea8-4805-b974-3aa4aa9a913a" providerId="ADAL" clId="{96D06DE7-640C-44E2-9BCD-0AF4BE9FCDAF}" dt="2022-09-13T05:22:11.853" v="3754" actId="478"/>
          <ac:grpSpMkLst>
            <pc:docMk/>
            <pc:sldMk cId="1136687009" sldId="1287"/>
            <ac:grpSpMk id="35" creationId="{CAAC686B-5AFC-EEFC-CA56-04DDDDF73D9D}"/>
          </ac:grpSpMkLst>
        </pc:grpChg>
        <pc:grpChg chg="add mod">
          <ac:chgData name="Jonathan  Cosme" userId="272d5a2a-eea8-4805-b974-3aa4aa9a913a" providerId="ADAL" clId="{96D06DE7-640C-44E2-9BCD-0AF4BE9FCDAF}" dt="2022-09-13T05:29:40.753" v="4095" actId="164"/>
          <ac:grpSpMkLst>
            <pc:docMk/>
            <pc:sldMk cId="1136687009" sldId="1287"/>
            <ac:grpSpMk id="40" creationId="{4F8F048D-6404-FE15-9EF1-C08DE1DE5F36}"/>
          </ac:grpSpMkLst>
        </pc:grpChg>
        <pc:grpChg chg="add mod">
          <ac:chgData name="Jonathan  Cosme" userId="272d5a2a-eea8-4805-b974-3aa4aa9a913a" providerId="ADAL" clId="{96D06DE7-640C-44E2-9BCD-0AF4BE9FCDAF}" dt="2022-09-13T05:29:40.753" v="4095" actId="164"/>
          <ac:grpSpMkLst>
            <pc:docMk/>
            <pc:sldMk cId="1136687009" sldId="1287"/>
            <ac:grpSpMk id="44" creationId="{ACFF51C2-A231-F96B-5406-6FB07122E326}"/>
          </ac:grpSpMkLst>
        </pc:grpChg>
        <pc:picChg chg="add del mod">
          <ac:chgData name="Jonathan  Cosme" userId="272d5a2a-eea8-4805-b974-3aa4aa9a913a" providerId="ADAL" clId="{96D06DE7-640C-44E2-9BCD-0AF4BE9FCDAF}" dt="2022-09-13T05:23:02.925" v="3764" actId="478"/>
          <ac:picMkLst>
            <pc:docMk/>
            <pc:sldMk cId="1136687009" sldId="1287"/>
            <ac:picMk id="9" creationId="{BE49C404-FB93-3A8E-DA1A-799F698E98F9}"/>
          </ac:picMkLst>
        </pc:picChg>
        <pc:picChg chg="mod">
          <ac:chgData name="Jonathan  Cosme" userId="272d5a2a-eea8-4805-b974-3aa4aa9a913a" providerId="ADAL" clId="{96D06DE7-640C-44E2-9BCD-0AF4BE9FCDAF}" dt="2022-09-13T05:23:03.709" v="3765"/>
          <ac:picMkLst>
            <pc:docMk/>
            <pc:sldMk cId="1136687009" sldId="1287"/>
            <ac:picMk id="17" creationId="{858BF6F5-9803-7525-C63C-88CCBCEBCCE8}"/>
          </ac:picMkLst>
        </pc:picChg>
        <pc:picChg chg="add mod">
          <ac:chgData name="Jonathan  Cosme" userId="272d5a2a-eea8-4805-b974-3aa4aa9a913a" providerId="ADAL" clId="{96D06DE7-640C-44E2-9BCD-0AF4BE9FCDAF}" dt="2022-09-13T05:28:12.955" v="4045" actId="164"/>
          <ac:picMkLst>
            <pc:docMk/>
            <pc:sldMk cId="1136687009" sldId="1287"/>
            <ac:picMk id="25" creationId="{E42149BF-DB4E-42E5-FB82-6546131ADBBC}"/>
          </ac:picMkLst>
        </pc:picChg>
        <pc:picChg chg="add del mod">
          <ac:chgData name="Jonathan  Cosme" userId="272d5a2a-eea8-4805-b974-3aa4aa9a913a" providerId="ADAL" clId="{96D06DE7-640C-44E2-9BCD-0AF4BE9FCDAF}" dt="2022-09-13T05:28:05.807" v="4043" actId="21"/>
          <ac:picMkLst>
            <pc:docMk/>
            <pc:sldMk cId="1136687009" sldId="1287"/>
            <ac:picMk id="28" creationId="{A59EEAD3-1ADF-1F3C-A32E-F8C683A0B7A3}"/>
          </ac:picMkLst>
        </pc:picChg>
        <pc:cxnChg chg="del mod">
          <ac:chgData name="Jonathan  Cosme" userId="272d5a2a-eea8-4805-b974-3aa4aa9a913a" providerId="ADAL" clId="{96D06DE7-640C-44E2-9BCD-0AF4BE9FCDAF}" dt="2022-09-13T05:22:18.751" v="3757" actId="478"/>
          <ac:cxnSpMkLst>
            <pc:docMk/>
            <pc:sldMk cId="1136687009" sldId="1287"/>
            <ac:cxnSpMk id="7" creationId="{18771819-7FD3-354C-D7A3-44D62F8C8570}"/>
          </ac:cxnSpMkLst>
        </pc:cxnChg>
        <pc:cxnChg chg="del mod">
          <ac:chgData name="Jonathan  Cosme" userId="272d5a2a-eea8-4805-b974-3aa4aa9a913a" providerId="ADAL" clId="{96D06DE7-640C-44E2-9BCD-0AF4BE9FCDAF}" dt="2022-09-13T05:22:17.518" v="3756" actId="478"/>
          <ac:cxnSpMkLst>
            <pc:docMk/>
            <pc:sldMk cId="1136687009" sldId="1287"/>
            <ac:cxnSpMk id="13" creationId="{58F92E96-F601-42C9-56DA-E369C3B7E115}"/>
          </ac:cxnSpMkLst>
        </pc:cxnChg>
        <pc:cxnChg chg="del mod">
          <ac:chgData name="Jonathan  Cosme" userId="272d5a2a-eea8-4805-b974-3aa4aa9a913a" providerId="ADAL" clId="{96D06DE7-640C-44E2-9BCD-0AF4BE9FCDAF}" dt="2022-09-13T05:22:17.518" v="3756" actId="478"/>
          <ac:cxnSpMkLst>
            <pc:docMk/>
            <pc:sldMk cId="1136687009" sldId="1287"/>
            <ac:cxnSpMk id="23" creationId="{8FE7C008-973C-9E18-530A-0472207C968F}"/>
          </ac:cxnSpMkLst>
        </pc:cxnChg>
        <pc:cxnChg chg="del mod">
          <ac:chgData name="Jonathan  Cosme" userId="272d5a2a-eea8-4805-b974-3aa4aa9a913a" providerId="ADAL" clId="{96D06DE7-640C-44E2-9BCD-0AF4BE9FCDAF}" dt="2022-09-13T05:22:17.518" v="3756" actId="478"/>
          <ac:cxnSpMkLst>
            <pc:docMk/>
            <pc:sldMk cId="1136687009" sldId="1287"/>
            <ac:cxnSpMk id="30" creationId="{31944851-642D-0078-0939-8C46D515B085}"/>
          </ac:cxnSpMkLst>
        </pc:cxnChg>
      </pc:sldChg>
      <pc:sldChg chg="addSp delSp modSp add mod">
        <pc:chgData name="Jonathan  Cosme" userId="272d5a2a-eea8-4805-b974-3aa4aa9a913a" providerId="ADAL" clId="{96D06DE7-640C-44E2-9BCD-0AF4BE9FCDAF}" dt="2022-09-13T06:02:56.636" v="5680" actId="113"/>
        <pc:sldMkLst>
          <pc:docMk/>
          <pc:sldMk cId="2399886597" sldId="1288"/>
        </pc:sldMkLst>
        <pc:spChg chg="mod">
          <ac:chgData name="Jonathan  Cosme" userId="272d5a2a-eea8-4805-b974-3aa4aa9a913a" providerId="ADAL" clId="{96D06DE7-640C-44E2-9BCD-0AF4BE9FCDAF}" dt="2022-09-13T05:34:06.660" v="4280" actId="14100"/>
          <ac:spMkLst>
            <pc:docMk/>
            <pc:sldMk cId="2399886597" sldId="1288"/>
            <ac:spMk id="2" creationId="{E086DBCF-4C35-3E76-C204-65B843875C6B}"/>
          </ac:spMkLst>
        </pc:spChg>
        <pc:spChg chg="add mod">
          <ac:chgData name="Jonathan  Cosme" userId="272d5a2a-eea8-4805-b974-3aa4aa9a913a" providerId="ADAL" clId="{96D06DE7-640C-44E2-9BCD-0AF4BE9FCDAF}" dt="2022-09-13T05:33:02.957" v="4269" actId="1076"/>
          <ac:spMkLst>
            <pc:docMk/>
            <pc:sldMk cId="2399886597" sldId="1288"/>
            <ac:spMk id="4" creationId="{06D7A744-F577-6087-96BA-DF5495CA699B}"/>
          </ac:spMkLst>
        </pc:spChg>
        <pc:spChg chg="add mod">
          <ac:chgData name="Jonathan  Cosme" userId="272d5a2a-eea8-4805-b974-3aa4aa9a913a" providerId="ADAL" clId="{96D06DE7-640C-44E2-9BCD-0AF4BE9FCDAF}" dt="2022-09-13T05:34:10.159" v="4281" actId="14100"/>
          <ac:spMkLst>
            <pc:docMk/>
            <pc:sldMk cId="2399886597" sldId="1288"/>
            <ac:spMk id="5" creationId="{2C14EA43-A24F-06D9-E8D4-D7DC0096212E}"/>
          </ac:spMkLst>
        </pc:spChg>
        <pc:spChg chg="add mod">
          <ac:chgData name="Jonathan  Cosme" userId="272d5a2a-eea8-4805-b974-3aa4aa9a913a" providerId="ADAL" clId="{96D06DE7-640C-44E2-9BCD-0AF4BE9FCDAF}" dt="2022-09-13T05:34:13.151" v="4282" actId="14100"/>
          <ac:spMkLst>
            <pc:docMk/>
            <pc:sldMk cId="2399886597" sldId="1288"/>
            <ac:spMk id="7" creationId="{B4E665B3-1886-2410-6C54-7ECBC027BC83}"/>
          </ac:spMkLst>
        </pc:spChg>
        <pc:spChg chg="add mod">
          <ac:chgData name="Jonathan  Cosme" userId="272d5a2a-eea8-4805-b974-3aa4aa9a913a" providerId="ADAL" clId="{96D06DE7-640C-44E2-9BCD-0AF4BE9FCDAF}" dt="2022-09-13T05:33:48.292" v="4276" actId="14100"/>
          <ac:spMkLst>
            <pc:docMk/>
            <pc:sldMk cId="2399886597" sldId="1288"/>
            <ac:spMk id="9" creationId="{DBA60119-0FC1-3F8F-4F4D-1E76C2A4F4A4}"/>
          </ac:spMkLst>
        </pc:spChg>
        <pc:spChg chg="add mod">
          <ac:chgData name="Jonathan  Cosme" userId="272d5a2a-eea8-4805-b974-3aa4aa9a913a" providerId="ADAL" clId="{96D06DE7-640C-44E2-9BCD-0AF4BE9FCDAF}" dt="2022-09-13T05:34:18.684" v="4283" actId="571"/>
          <ac:spMkLst>
            <pc:docMk/>
            <pc:sldMk cId="2399886597" sldId="1288"/>
            <ac:spMk id="16" creationId="{B215DEC3-DC7F-1180-FA3A-6405B23768B7}"/>
          </ac:spMkLst>
        </pc:spChg>
        <pc:spChg chg="add mod">
          <ac:chgData name="Jonathan  Cosme" userId="272d5a2a-eea8-4805-b974-3aa4aa9a913a" providerId="ADAL" clId="{96D06DE7-640C-44E2-9BCD-0AF4BE9FCDAF}" dt="2022-09-13T05:34:29.695" v="4285" actId="571"/>
          <ac:spMkLst>
            <pc:docMk/>
            <pc:sldMk cId="2399886597" sldId="1288"/>
            <ac:spMk id="19" creationId="{10D3DA53-E2C9-F8A8-886C-AE8A4CF77801}"/>
          </ac:spMkLst>
        </pc:spChg>
        <pc:spChg chg="del mod">
          <ac:chgData name="Jonathan  Cosme" userId="272d5a2a-eea8-4805-b974-3aa4aa9a913a" providerId="ADAL" clId="{96D06DE7-640C-44E2-9BCD-0AF4BE9FCDAF}" dt="2022-09-13T05:29:47.555" v="4097" actId="478"/>
          <ac:spMkLst>
            <pc:docMk/>
            <pc:sldMk cId="2399886597" sldId="1288"/>
            <ac:spMk id="26" creationId="{FE78029C-E14D-8ED4-7B7F-A95F5737E90D}"/>
          </ac:spMkLst>
        </pc:spChg>
        <pc:spChg chg="mod">
          <ac:chgData name="Jonathan  Cosme" userId="272d5a2a-eea8-4805-b974-3aa4aa9a913a" providerId="ADAL" clId="{96D06DE7-640C-44E2-9BCD-0AF4BE9FCDAF}" dt="2022-09-13T05:31:37.672" v="4158" actId="1076"/>
          <ac:spMkLst>
            <pc:docMk/>
            <pc:sldMk cId="2399886597" sldId="1288"/>
            <ac:spMk id="32" creationId="{D2A56BA3-DA2D-01D4-F4BD-D0967173CECB}"/>
          </ac:spMkLst>
        </pc:spChg>
        <pc:spChg chg="mod">
          <ac:chgData name="Jonathan  Cosme" userId="272d5a2a-eea8-4805-b974-3aa4aa9a913a" providerId="ADAL" clId="{96D06DE7-640C-44E2-9BCD-0AF4BE9FCDAF}" dt="2022-09-13T05:31:37.672" v="4158" actId="1076"/>
          <ac:spMkLst>
            <pc:docMk/>
            <pc:sldMk cId="2399886597" sldId="1288"/>
            <ac:spMk id="33" creationId="{CB4734E3-2F70-BB09-7658-35BDD05CF9BB}"/>
          </ac:spMkLst>
        </pc:spChg>
        <pc:spChg chg="mod">
          <ac:chgData name="Jonathan  Cosme" userId="272d5a2a-eea8-4805-b974-3aa4aa9a913a" providerId="ADAL" clId="{96D06DE7-640C-44E2-9BCD-0AF4BE9FCDAF}" dt="2022-09-13T06:02:49.094" v="5677" actId="14100"/>
          <ac:spMkLst>
            <pc:docMk/>
            <pc:sldMk cId="2399886597" sldId="1288"/>
            <ac:spMk id="36" creationId="{0F374F74-F538-BA45-B4DF-03194A88032D}"/>
          </ac:spMkLst>
        </pc:spChg>
        <pc:spChg chg="mod">
          <ac:chgData name="Jonathan  Cosme" userId="272d5a2a-eea8-4805-b974-3aa4aa9a913a" providerId="ADAL" clId="{96D06DE7-640C-44E2-9BCD-0AF4BE9FCDAF}" dt="2022-09-13T06:02:53.895" v="5679" actId="14100"/>
          <ac:spMkLst>
            <pc:docMk/>
            <pc:sldMk cId="2399886597" sldId="1288"/>
            <ac:spMk id="37" creationId="{7390F36E-E776-1FDD-74C4-00016A4C5AD2}"/>
          </ac:spMkLst>
        </pc:spChg>
        <pc:spChg chg="mod">
          <ac:chgData name="Jonathan  Cosme" userId="272d5a2a-eea8-4805-b974-3aa4aa9a913a" providerId="ADAL" clId="{96D06DE7-640C-44E2-9BCD-0AF4BE9FCDAF}" dt="2022-09-13T05:31:37.672" v="4158" actId="1076"/>
          <ac:spMkLst>
            <pc:docMk/>
            <pc:sldMk cId="2399886597" sldId="1288"/>
            <ac:spMk id="38" creationId="{14C80379-0086-0056-439F-5E83C750B64C}"/>
          </ac:spMkLst>
        </pc:spChg>
        <pc:spChg chg="mod">
          <ac:chgData name="Jonathan  Cosme" userId="272d5a2a-eea8-4805-b974-3aa4aa9a913a" providerId="ADAL" clId="{96D06DE7-640C-44E2-9BCD-0AF4BE9FCDAF}" dt="2022-09-13T06:02:56.636" v="5680" actId="113"/>
          <ac:spMkLst>
            <pc:docMk/>
            <pc:sldMk cId="2399886597" sldId="1288"/>
            <ac:spMk id="39" creationId="{06ED3CDD-02E0-6C1E-6320-29C6E22CEDDA}"/>
          </ac:spMkLst>
        </pc:spChg>
        <pc:grpChg chg="add mod">
          <ac:chgData name="Jonathan  Cosme" userId="272d5a2a-eea8-4805-b974-3aa4aa9a913a" providerId="ADAL" clId="{96D06DE7-640C-44E2-9BCD-0AF4BE9FCDAF}" dt="2022-09-13T05:31:37.672" v="4158" actId="1076"/>
          <ac:grpSpMkLst>
            <pc:docMk/>
            <pc:sldMk cId="2399886597" sldId="1288"/>
            <ac:grpSpMk id="3" creationId="{3EF76B77-9F4E-ED0E-2D6E-D1FFD40CC4C6}"/>
          </ac:grpSpMkLst>
        </pc:grpChg>
        <pc:picChg chg="del">
          <ac:chgData name="Jonathan  Cosme" userId="272d5a2a-eea8-4805-b974-3aa4aa9a913a" providerId="ADAL" clId="{96D06DE7-640C-44E2-9BCD-0AF4BE9FCDAF}" dt="2022-09-13T05:29:45.932" v="4096" actId="478"/>
          <ac:picMkLst>
            <pc:docMk/>
            <pc:sldMk cId="2399886597" sldId="1288"/>
            <ac:picMk id="25" creationId="{E42149BF-DB4E-42E5-FB82-6546131ADBBC}"/>
          </ac:picMkLst>
        </pc:picChg>
        <pc:picChg chg="mod">
          <ac:chgData name="Jonathan  Cosme" userId="272d5a2a-eea8-4805-b974-3aa4aa9a913a" providerId="ADAL" clId="{96D06DE7-640C-44E2-9BCD-0AF4BE9FCDAF}" dt="2022-09-13T05:31:37.672" v="4158" actId="1076"/>
          <ac:picMkLst>
            <pc:docMk/>
            <pc:sldMk cId="2399886597" sldId="1288"/>
            <ac:picMk id="28" creationId="{A59EEAD3-1ADF-1F3C-A32E-F8C683A0B7A3}"/>
          </ac:picMkLst>
        </pc:picChg>
        <pc:cxnChg chg="add mod">
          <ac:chgData name="Jonathan  Cosme" userId="272d5a2a-eea8-4805-b974-3aa4aa9a913a" providerId="ADAL" clId="{96D06DE7-640C-44E2-9BCD-0AF4BE9FCDAF}" dt="2022-09-13T05:34:06.660" v="4280" actId="14100"/>
          <ac:cxnSpMkLst>
            <pc:docMk/>
            <pc:sldMk cId="2399886597" sldId="1288"/>
            <ac:cxnSpMk id="8" creationId="{790A411D-5326-61BA-E4A6-64A577215264}"/>
          </ac:cxnSpMkLst>
        </pc:cxnChg>
        <pc:cxnChg chg="add mod">
          <ac:chgData name="Jonathan  Cosme" userId="272d5a2a-eea8-4805-b974-3aa4aa9a913a" providerId="ADAL" clId="{96D06DE7-640C-44E2-9BCD-0AF4BE9FCDAF}" dt="2022-09-13T05:34:24.409" v="4284" actId="14100"/>
          <ac:cxnSpMkLst>
            <pc:docMk/>
            <pc:sldMk cId="2399886597" sldId="1288"/>
            <ac:cxnSpMk id="15" creationId="{EBF01915-0C67-4896-BFCB-2DB5E3C393D1}"/>
          </ac:cxnSpMkLst>
        </pc:cxnChg>
        <pc:cxnChg chg="add mod">
          <ac:chgData name="Jonathan  Cosme" userId="272d5a2a-eea8-4805-b974-3aa4aa9a913a" providerId="ADAL" clId="{96D06DE7-640C-44E2-9BCD-0AF4BE9FCDAF}" dt="2022-09-13T05:34:33.083" v="4286" actId="14100"/>
          <ac:cxnSpMkLst>
            <pc:docMk/>
            <pc:sldMk cId="2399886597" sldId="1288"/>
            <ac:cxnSpMk id="18" creationId="{9F4E0B42-DBEB-3554-289B-8BD760627E67}"/>
          </ac:cxnSpMkLst>
        </pc:cxnChg>
      </pc:sldChg>
      <pc:sldChg chg="addSp delSp modSp add mod">
        <pc:chgData name="Jonathan  Cosme" userId="272d5a2a-eea8-4805-b974-3aa4aa9a913a" providerId="ADAL" clId="{96D06DE7-640C-44E2-9BCD-0AF4BE9FCDAF}" dt="2022-09-13T08:34:05.868" v="7175" actId="313"/>
        <pc:sldMkLst>
          <pc:docMk/>
          <pc:sldMk cId="3771471487" sldId="1289"/>
        </pc:sldMkLst>
        <pc:spChg chg="mod">
          <ac:chgData name="Jonathan  Cosme" userId="272d5a2a-eea8-4805-b974-3aa4aa9a913a" providerId="ADAL" clId="{96D06DE7-640C-44E2-9BCD-0AF4BE9FCDAF}" dt="2022-09-13T05:39:40.664" v="4482" actId="14100"/>
          <ac:spMkLst>
            <pc:docMk/>
            <pc:sldMk cId="3771471487" sldId="1289"/>
            <ac:spMk id="2" creationId="{E086DBCF-4C35-3E76-C204-65B843875C6B}"/>
          </ac:spMkLst>
        </pc:spChg>
        <pc:spChg chg="del">
          <ac:chgData name="Jonathan  Cosme" userId="272d5a2a-eea8-4805-b974-3aa4aa9a913a" providerId="ADAL" clId="{96D06DE7-640C-44E2-9BCD-0AF4BE9FCDAF}" dt="2022-09-13T05:36:46.455" v="4300" actId="478"/>
          <ac:spMkLst>
            <pc:docMk/>
            <pc:sldMk cId="3771471487" sldId="1289"/>
            <ac:spMk id="4" creationId="{06D7A744-F577-6087-96BA-DF5495CA699B}"/>
          </ac:spMkLst>
        </pc:spChg>
        <pc:spChg chg="del">
          <ac:chgData name="Jonathan  Cosme" userId="272d5a2a-eea8-4805-b974-3aa4aa9a913a" providerId="ADAL" clId="{96D06DE7-640C-44E2-9BCD-0AF4BE9FCDAF}" dt="2022-09-13T05:36:46.455" v="4300" actId="478"/>
          <ac:spMkLst>
            <pc:docMk/>
            <pc:sldMk cId="3771471487" sldId="1289"/>
            <ac:spMk id="5" creationId="{2C14EA43-A24F-06D9-E8D4-D7DC0096212E}"/>
          </ac:spMkLst>
        </pc:spChg>
        <pc:spChg chg="mod">
          <ac:chgData name="Jonathan  Cosme" userId="272d5a2a-eea8-4805-b974-3aa4aa9a913a" providerId="ADAL" clId="{96D06DE7-640C-44E2-9BCD-0AF4BE9FCDAF}" dt="2022-09-13T05:36:29.061" v="4293" actId="5793"/>
          <ac:spMkLst>
            <pc:docMk/>
            <pc:sldMk cId="3771471487" sldId="1289"/>
            <ac:spMk id="6" creationId="{4E22A6E1-242F-A09C-69BD-B5B8EB871B44}"/>
          </ac:spMkLst>
        </pc:spChg>
        <pc:spChg chg="del">
          <ac:chgData name="Jonathan  Cosme" userId="272d5a2a-eea8-4805-b974-3aa4aa9a913a" providerId="ADAL" clId="{96D06DE7-640C-44E2-9BCD-0AF4BE9FCDAF}" dt="2022-09-13T05:36:46.455" v="4300" actId="478"/>
          <ac:spMkLst>
            <pc:docMk/>
            <pc:sldMk cId="3771471487" sldId="1289"/>
            <ac:spMk id="7" creationId="{B4E665B3-1886-2410-6C54-7ECBC027BC83}"/>
          </ac:spMkLst>
        </pc:spChg>
        <pc:spChg chg="mod topLvl">
          <ac:chgData name="Jonathan  Cosme" userId="272d5a2a-eea8-4805-b974-3aa4aa9a913a" providerId="ADAL" clId="{96D06DE7-640C-44E2-9BCD-0AF4BE9FCDAF}" dt="2022-09-13T05:44:02.785" v="4647" actId="1076"/>
          <ac:spMkLst>
            <pc:docMk/>
            <pc:sldMk cId="3771471487" sldId="1289"/>
            <ac:spMk id="9" creationId="{DBA60119-0FC1-3F8F-4F4D-1E76C2A4F4A4}"/>
          </ac:spMkLst>
        </pc:spChg>
        <pc:spChg chg="mod">
          <ac:chgData name="Jonathan  Cosme" userId="272d5a2a-eea8-4805-b974-3aa4aa9a913a" providerId="ADAL" clId="{96D06DE7-640C-44E2-9BCD-0AF4BE9FCDAF}" dt="2022-09-13T05:36:14.198" v="4291" actId="20577"/>
          <ac:spMkLst>
            <pc:docMk/>
            <pc:sldMk cId="3771471487" sldId="1289"/>
            <ac:spMk id="14" creationId="{00000000-0000-0000-0000-000000000000}"/>
          </ac:spMkLst>
        </pc:spChg>
        <pc:spChg chg="del">
          <ac:chgData name="Jonathan  Cosme" userId="272d5a2a-eea8-4805-b974-3aa4aa9a913a" providerId="ADAL" clId="{96D06DE7-640C-44E2-9BCD-0AF4BE9FCDAF}" dt="2022-09-13T05:36:46.455" v="4300" actId="478"/>
          <ac:spMkLst>
            <pc:docMk/>
            <pc:sldMk cId="3771471487" sldId="1289"/>
            <ac:spMk id="16" creationId="{B215DEC3-DC7F-1180-FA3A-6405B23768B7}"/>
          </ac:spMkLst>
        </pc:spChg>
        <pc:spChg chg="del">
          <ac:chgData name="Jonathan  Cosme" userId="272d5a2a-eea8-4805-b974-3aa4aa9a913a" providerId="ADAL" clId="{96D06DE7-640C-44E2-9BCD-0AF4BE9FCDAF}" dt="2022-09-13T05:36:46.455" v="4300" actId="478"/>
          <ac:spMkLst>
            <pc:docMk/>
            <pc:sldMk cId="3771471487" sldId="1289"/>
            <ac:spMk id="19" creationId="{10D3DA53-E2C9-F8A8-886C-AE8A4CF77801}"/>
          </ac:spMkLst>
        </pc:spChg>
        <pc:spChg chg="add mod">
          <ac:chgData name="Jonathan  Cosme" userId="272d5a2a-eea8-4805-b974-3aa4aa9a913a" providerId="ADAL" clId="{96D06DE7-640C-44E2-9BCD-0AF4BE9FCDAF}" dt="2022-09-13T05:43:08.206" v="4638" actId="20577"/>
          <ac:spMkLst>
            <pc:docMk/>
            <pc:sldMk cId="3771471487" sldId="1289"/>
            <ac:spMk id="26" creationId="{CBB456B9-8192-9C6D-A26F-16A53422A4CB}"/>
          </ac:spMkLst>
        </pc:spChg>
        <pc:spChg chg="add del mod topLvl">
          <ac:chgData name="Jonathan  Cosme" userId="272d5a2a-eea8-4805-b974-3aa4aa9a913a" providerId="ADAL" clId="{96D06DE7-640C-44E2-9BCD-0AF4BE9FCDAF}" dt="2022-09-13T05:43:42.667" v="4644" actId="478"/>
          <ac:spMkLst>
            <pc:docMk/>
            <pc:sldMk cId="3771471487" sldId="1289"/>
            <ac:spMk id="30" creationId="{321C6A6E-0242-9870-BBFD-153E39C87B3F}"/>
          </ac:spMkLst>
        </pc:spChg>
        <pc:spChg chg="add del mod topLvl">
          <ac:chgData name="Jonathan  Cosme" userId="272d5a2a-eea8-4805-b974-3aa4aa9a913a" providerId="ADAL" clId="{96D06DE7-640C-44E2-9BCD-0AF4BE9FCDAF}" dt="2022-09-13T05:43:42.086" v="4643" actId="478"/>
          <ac:spMkLst>
            <pc:docMk/>
            <pc:sldMk cId="3771471487" sldId="1289"/>
            <ac:spMk id="31" creationId="{0D225656-E2EF-EB65-32D5-A98F134C80AD}"/>
          </ac:spMkLst>
        </pc:spChg>
        <pc:spChg chg="add mod">
          <ac:chgData name="Jonathan  Cosme" userId="272d5a2a-eea8-4805-b974-3aa4aa9a913a" providerId="ADAL" clId="{96D06DE7-640C-44E2-9BCD-0AF4BE9FCDAF}" dt="2022-09-13T05:49:45.239" v="4967" actId="1076"/>
          <ac:spMkLst>
            <pc:docMk/>
            <pc:sldMk cId="3771471487" sldId="1289"/>
            <ac:spMk id="40" creationId="{40A694F1-5EE1-481F-F672-DBF7F5F8BE6C}"/>
          </ac:spMkLst>
        </pc:spChg>
        <pc:spChg chg="add mod">
          <ac:chgData name="Jonathan  Cosme" userId="272d5a2a-eea8-4805-b974-3aa4aa9a913a" providerId="ADAL" clId="{96D06DE7-640C-44E2-9BCD-0AF4BE9FCDAF}" dt="2022-09-13T08:34:05.868" v="7175" actId="313"/>
          <ac:spMkLst>
            <pc:docMk/>
            <pc:sldMk cId="3771471487" sldId="1289"/>
            <ac:spMk id="52" creationId="{F93F3950-072F-AF66-E08A-6B3AE1599B8B}"/>
          </ac:spMkLst>
        </pc:spChg>
        <pc:spChg chg="add mod">
          <ac:chgData name="Jonathan  Cosme" userId="272d5a2a-eea8-4805-b974-3aa4aa9a913a" providerId="ADAL" clId="{96D06DE7-640C-44E2-9BCD-0AF4BE9FCDAF}" dt="2022-09-13T05:49:58.342" v="4970" actId="1076"/>
          <ac:spMkLst>
            <pc:docMk/>
            <pc:sldMk cId="3771471487" sldId="1289"/>
            <ac:spMk id="54" creationId="{12BB3774-A41D-95D9-1696-4231EAC50ED8}"/>
          </ac:spMkLst>
        </pc:spChg>
        <pc:spChg chg="add mod">
          <ac:chgData name="Jonathan  Cosme" userId="272d5a2a-eea8-4805-b974-3aa4aa9a913a" providerId="ADAL" clId="{96D06DE7-640C-44E2-9BCD-0AF4BE9FCDAF}" dt="2022-09-13T06:57:40.405" v="7159" actId="164"/>
          <ac:spMkLst>
            <pc:docMk/>
            <pc:sldMk cId="3771471487" sldId="1289"/>
            <ac:spMk id="57" creationId="{EEBE35A7-EC96-305F-3958-591E8B7882C1}"/>
          </ac:spMkLst>
        </pc:spChg>
        <pc:grpChg chg="del">
          <ac:chgData name="Jonathan  Cosme" userId="272d5a2a-eea8-4805-b974-3aa4aa9a913a" providerId="ADAL" clId="{96D06DE7-640C-44E2-9BCD-0AF4BE9FCDAF}" dt="2022-09-13T05:36:42.573" v="4299" actId="478"/>
          <ac:grpSpMkLst>
            <pc:docMk/>
            <pc:sldMk cId="3771471487" sldId="1289"/>
            <ac:grpSpMk id="3" creationId="{3EF76B77-9F4E-ED0E-2D6E-D1FFD40CC4C6}"/>
          </ac:grpSpMkLst>
        </pc:grpChg>
        <pc:grpChg chg="add del mod">
          <ac:chgData name="Jonathan  Cosme" userId="272d5a2a-eea8-4805-b974-3aa4aa9a913a" providerId="ADAL" clId="{96D06DE7-640C-44E2-9BCD-0AF4BE9FCDAF}" dt="2022-09-13T05:42:28.224" v="4627" actId="165"/>
          <ac:grpSpMkLst>
            <pc:docMk/>
            <pc:sldMk cId="3771471487" sldId="1289"/>
            <ac:grpSpMk id="22" creationId="{3D74A713-CDAC-DF8F-21E0-3E102BCC4864}"/>
          </ac:grpSpMkLst>
        </pc:grpChg>
        <pc:grpChg chg="add del mod topLvl">
          <ac:chgData name="Jonathan  Cosme" userId="272d5a2a-eea8-4805-b974-3aa4aa9a913a" providerId="ADAL" clId="{96D06DE7-640C-44E2-9BCD-0AF4BE9FCDAF}" dt="2022-09-13T05:43:38.435" v="4642" actId="165"/>
          <ac:grpSpMkLst>
            <pc:docMk/>
            <pc:sldMk cId="3771471487" sldId="1289"/>
            <ac:grpSpMk id="34" creationId="{BDA923F5-AC33-2CEB-C62B-901E0BA06CE9}"/>
          </ac:grpSpMkLst>
        </pc:grpChg>
        <pc:grpChg chg="add del mod">
          <ac:chgData name="Jonathan  Cosme" userId="272d5a2a-eea8-4805-b974-3aa4aa9a913a" providerId="ADAL" clId="{96D06DE7-640C-44E2-9BCD-0AF4BE9FCDAF}" dt="2022-09-13T05:43:37.849" v="4641" actId="165"/>
          <ac:grpSpMkLst>
            <pc:docMk/>
            <pc:sldMk cId="3771471487" sldId="1289"/>
            <ac:grpSpMk id="35" creationId="{E7CC21F5-07FE-6819-B554-D86AD1F97F33}"/>
          </ac:grpSpMkLst>
        </pc:grpChg>
        <pc:grpChg chg="add mod">
          <ac:chgData name="Jonathan  Cosme" userId="272d5a2a-eea8-4805-b974-3aa4aa9a913a" providerId="ADAL" clId="{96D06DE7-640C-44E2-9BCD-0AF4BE9FCDAF}" dt="2022-09-13T05:44:02.785" v="4647" actId="1076"/>
          <ac:grpSpMkLst>
            <pc:docMk/>
            <pc:sldMk cId="3771471487" sldId="1289"/>
            <ac:grpSpMk id="41" creationId="{023C6176-DDC0-8753-6539-C619E94AF560}"/>
          </ac:grpSpMkLst>
        </pc:grpChg>
        <pc:grpChg chg="add mod">
          <ac:chgData name="Jonathan  Cosme" userId="272d5a2a-eea8-4805-b974-3aa4aa9a913a" providerId="ADAL" clId="{96D06DE7-640C-44E2-9BCD-0AF4BE9FCDAF}" dt="2022-09-13T06:57:40.405" v="7159" actId="164"/>
          <ac:grpSpMkLst>
            <pc:docMk/>
            <pc:sldMk cId="3771471487" sldId="1289"/>
            <ac:grpSpMk id="58" creationId="{2E1056A9-DAF9-546C-3067-9DD70F2B671B}"/>
          </ac:grpSpMkLst>
        </pc:grpChg>
        <pc:picChg chg="add mod topLvl">
          <ac:chgData name="Jonathan  Cosme" userId="272d5a2a-eea8-4805-b974-3aa4aa9a913a" providerId="ADAL" clId="{96D06DE7-640C-44E2-9BCD-0AF4BE9FCDAF}" dt="2022-09-13T05:44:02.785" v="4647" actId="1076"/>
          <ac:picMkLst>
            <pc:docMk/>
            <pc:sldMk cId="3771471487" sldId="1289"/>
            <ac:picMk id="10" creationId="{CAEB24DA-417E-5DE0-5403-67A83C9C1D6C}"/>
          </ac:picMkLst>
        </pc:picChg>
        <pc:picChg chg="add del mod">
          <ac:chgData name="Jonathan  Cosme" userId="272d5a2a-eea8-4805-b974-3aa4aa9a913a" providerId="ADAL" clId="{96D06DE7-640C-44E2-9BCD-0AF4BE9FCDAF}" dt="2022-09-13T06:57:15.528" v="7153" actId="478"/>
          <ac:picMkLst>
            <pc:docMk/>
            <pc:sldMk cId="3771471487" sldId="1289"/>
            <ac:picMk id="24" creationId="{A6EE35D9-8F3E-6442-B5CB-ADBD63ED5414}"/>
          </ac:picMkLst>
        </pc:picChg>
        <pc:picChg chg="add mod">
          <ac:chgData name="Jonathan  Cosme" userId="272d5a2a-eea8-4805-b974-3aa4aa9a913a" providerId="ADAL" clId="{96D06DE7-640C-44E2-9BCD-0AF4BE9FCDAF}" dt="2022-09-13T05:49:58.342" v="4970" actId="1076"/>
          <ac:picMkLst>
            <pc:docMk/>
            <pc:sldMk cId="3771471487" sldId="1289"/>
            <ac:picMk id="53" creationId="{BA139C63-5D9E-E027-1645-FAC51053B4F8}"/>
          </ac:picMkLst>
        </pc:picChg>
        <pc:picChg chg="add del">
          <ac:chgData name="Jonathan  Cosme" userId="272d5a2a-eea8-4805-b974-3aa4aa9a913a" providerId="ADAL" clId="{96D06DE7-640C-44E2-9BCD-0AF4BE9FCDAF}" dt="2022-09-13T06:56:25.770" v="7145" actId="478"/>
          <ac:picMkLst>
            <pc:docMk/>
            <pc:sldMk cId="3771471487" sldId="1289"/>
            <ac:picMk id="20482" creationId="{80255891-2E75-AD09-045E-1528988EBB9E}"/>
          </ac:picMkLst>
        </pc:picChg>
        <pc:picChg chg="add del">
          <ac:chgData name="Jonathan  Cosme" userId="272d5a2a-eea8-4805-b974-3aa4aa9a913a" providerId="ADAL" clId="{96D06DE7-640C-44E2-9BCD-0AF4BE9FCDAF}" dt="2022-09-13T06:56:21.321" v="7143"/>
          <ac:picMkLst>
            <pc:docMk/>
            <pc:sldMk cId="3771471487" sldId="1289"/>
            <ac:picMk id="20484" creationId="{F3B1BCD1-2FA5-150A-E064-7445E2653DA3}"/>
          </ac:picMkLst>
        </pc:picChg>
        <pc:picChg chg="add mod">
          <ac:chgData name="Jonathan  Cosme" userId="272d5a2a-eea8-4805-b974-3aa4aa9a913a" providerId="ADAL" clId="{96D06DE7-640C-44E2-9BCD-0AF4BE9FCDAF}" dt="2022-09-13T06:57:40.405" v="7159" actId="164"/>
          <ac:picMkLst>
            <pc:docMk/>
            <pc:sldMk cId="3771471487" sldId="1289"/>
            <ac:picMk id="20486" creationId="{A97E1010-7DD6-2F2D-1FAD-A64C217D01E7}"/>
          </ac:picMkLst>
        </pc:picChg>
        <pc:cxnChg chg="mod">
          <ac:chgData name="Jonathan  Cosme" userId="272d5a2a-eea8-4805-b974-3aa4aa9a913a" providerId="ADAL" clId="{96D06DE7-640C-44E2-9BCD-0AF4BE9FCDAF}" dt="2022-09-13T05:44:02.785" v="4647" actId="1076"/>
          <ac:cxnSpMkLst>
            <pc:docMk/>
            <pc:sldMk cId="3771471487" sldId="1289"/>
            <ac:cxnSpMk id="8" creationId="{790A411D-5326-61BA-E4A6-64A577215264}"/>
          </ac:cxnSpMkLst>
        </pc:cxnChg>
        <pc:cxnChg chg="del mod">
          <ac:chgData name="Jonathan  Cosme" userId="272d5a2a-eea8-4805-b974-3aa4aa9a913a" providerId="ADAL" clId="{96D06DE7-640C-44E2-9BCD-0AF4BE9FCDAF}" dt="2022-09-13T05:36:46.455" v="4300" actId="478"/>
          <ac:cxnSpMkLst>
            <pc:docMk/>
            <pc:sldMk cId="3771471487" sldId="1289"/>
            <ac:cxnSpMk id="15" creationId="{EBF01915-0C67-4896-BFCB-2DB5E3C393D1}"/>
          </ac:cxnSpMkLst>
        </pc:cxnChg>
        <pc:cxnChg chg="del mod">
          <ac:chgData name="Jonathan  Cosme" userId="272d5a2a-eea8-4805-b974-3aa4aa9a913a" providerId="ADAL" clId="{96D06DE7-640C-44E2-9BCD-0AF4BE9FCDAF}" dt="2022-09-13T05:36:46.455" v="4300" actId="478"/>
          <ac:cxnSpMkLst>
            <pc:docMk/>
            <pc:sldMk cId="3771471487" sldId="1289"/>
            <ac:cxnSpMk id="18" creationId="{9F4E0B42-DBEB-3554-289B-8BD760627E67}"/>
          </ac:cxnSpMkLst>
        </pc:cxnChg>
        <pc:cxnChg chg="add del mod">
          <ac:chgData name="Jonathan  Cosme" userId="272d5a2a-eea8-4805-b974-3aa4aa9a913a" providerId="ADAL" clId="{96D06DE7-640C-44E2-9BCD-0AF4BE9FCDAF}" dt="2022-09-13T05:49:32.492" v="4963" actId="478"/>
          <ac:cxnSpMkLst>
            <pc:docMk/>
            <pc:sldMk cId="3771471487" sldId="1289"/>
            <ac:cxnSpMk id="42" creationId="{0B6ED8A0-DEF7-FF2E-0DB6-97A5705A39B7}"/>
          </ac:cxnSpMkLst>
        </pc:cxnChg>
        <pc:cxnChg chg="add del mod">
          <ac:chgData name="Jonathan  Cosme" userId="272d5a2a-eea8-4805-b974-3aa4aa9a913a" providerId="ADAL" clId="{96D06DE7-640C-44E2-9BCD-0AF4BE9FCDAF}" dt="2022-09-13T05:49:32.492" v="4963" actId="478"/>
          <ac:cxnSpMkLst>
            <pc:docMk/>
            <pc:sldMk cId="3771471487" sldId="1289"/>
            <ac:cxnSpMk id="45" creationId="{2B8500CC-618C-89F3-C076-3F08DF1C1E19}"/>
          </ac:cxnSpMkLst>
        </pc:cxnChg>
      </pc:sldChg>
      <pc:sldChg chg="addSp delSp modSp add mod">
        <pc:chgData name="Jonathan  Cosme" userId="272d5a2a-eea8-4805-b974-3aa4aa9a913a" providerId="ADAL" clId="{96D06DE7-640C-44E2-9BCD-0AF4BE9FCDAF}" dt="2022-09-13T05:57:03.321" v="5389" actId="164"/>
        <pc:sldMkLst>
          <pc:docMk/>
          <pc:sldMk cId="408709395" sldId="1290"/>
        </pc:sldMkLst>
        <pc:spChg chg="mod">
          <ac:chgData name="Jonathan  Cosme" userId="272d5a2a-eea8-4805-b974-3aa4aa9a913a" providerId="ADAL" clId="{96D06DE7-640C-44E2-9BCD-0AF4BE9FCDAF}" dt="2022-09-13T05:55:18.387" v="5326" actId="1076"/>
          <ac:spMkLst>
            <pc:docMk/>
            <pc:sldMk cId="408709395" sldId="1290"/>
            <ac:spMk id="2" creationId="{E086DBCF-4C35-3E76-C204-65B843875C6B}"/>
          </ac:spMkLst>
        </pc:spChg>
        <pc:spChg chg="add mod">
          <ac:chgData name="Jonathan  Cosme" userId="272d5a2a-eea8-4805-b974-3aa4aa9a913a" providerId="ADAL" clId="{96D06DE7-640C-44E2-9BCD-0AF4BE9FCDAF}" dt="2022-09-13T05:55:18.387" v="5326" actId="1076"/>
          <ac:spMkLst>
            <pc:docMk/>
            <pc:sldMk cId="408709395" sldId="1290"/>
            <ac:spMk id="4" creationId="{97FE41F5-9C8E-BEA4-EA26-9226383E9A4E}"/>
          </ac:spMkLst>
        </pc:spChg>
        <pc:spChg chg="add mod">
          <ac:chgData name="Jonathan  Cosme" userId="272d5a2a-eea8-4805-b974-3aa4aa9a913a" providerId="ADAL" clId="{96D06DE7-640C-44E2-9BCD-0AF4BE9FCDAF}" dt="2022-09-13T05:55:18.387" v="5326" actId="1076"/>
          <ac:spMkLst>
            <pc:docMk/>
            <pc:sldMk cId="408709395" sldId="1290"/>
            <ac:spMk id="7" creationId="{FAA3A0D9-6402-5CF6-F1D8-C409A2013184}"/>
          </ac:spMkLst>
        </pc:spChg>
        <pc:spChg chg="mod topLvl">
          <ac:chgData name="Jonathan  Cosme" userId="272d5a2a-eea8-4805-b974-3aa4aa9a913a" providerId="ADAL" clId="{96D06DE7-640C-44E2-9BCD-0AF4BE9FCDAF}" dt="2022-09-13T05:57:00.378" v="5388" actId="164"/>
          <ac:spMkLst>
            <pc:docMk/>
            <pc:sldMk cId="408709395" sldId="1290"/>
            <ac:spMk id="9" creationId="{DBA60119-0FC1-3F8F-4F4D-1E76C2A4F4A4}"/>
          </ac:spMkLst>
        </pc:spChg>
        <pc:spChg chg="add mod">
          <ac:chgData name="Jonathan  Cosme" userId="272d5a2a-eea8-4805-b974-3aa4aa9a913a" providerId="ADAL" clId="{96D06DE7-640C-44E2-9BCD-0AF4BE9FCDAF}" dt="2022-09-13T05:55:18.387" v="5326" actId="1076"/>
          <ac:spMkLst>
            <pc:docMk/>
            <pc:sldMk cId="408709395" sldId="1290"/>
            <ac:spMk id="12" creationId="{9DA579D5-669A-D4DC-F785-E6C9077D975F}"/>
          </ac:spMkLst>
        </pc:spChg>
        <pc:spChg chg="add mod">
          <ac:chgData name="Jonathan  Cosme" userId="272d5a2a-eea8-4805-b974-3aa4aa9a913a" providerId="ADAL" clId="{96D06DE7-640C-44E2-9BCD-0AF4BE9FCDAF}" dt="2022-09-13T05:56:58.088" v="5387" actId="164"/>
          <ac:spMkLst>
            <pc:docMk/>
            <pc:sldMk cId="408709395" sldId="1290"/>
            <ac:spMk id="15" creationId="{8D453956-2013-54D5-67AF-68DCACFFFEB1}"/>
          </ac:spMkLst>
        </pc:spChg>
        <pc:spChg chg="add mod">
          <ac:chgData name="Jonathan  Cosme" userId="272d5a2a-eea8-4805-b974-3aa4aa9a913a" providerId="ADAL" clId="{96D06DE7-640C-44E2-9BCD-0AF4BE9FCDAF}" dt="2022-09-13T05:55:18.387" v="5326" actId="1076"/>
          <ac:spMkLst>
            <pc:docMk/>
            <pc:sldMk cId="408709395" sldId="1290"/>
            <ac:spMk id="17" creationId="{761F1EDD-3018-4329-9E13-95F2A2B2F019}"/>
          </ac:spMkLst>
        </pc:spChg>
        <pc:spChg chg="add mod">
          <ac:chgData name="Jonathan  Cosme" userId="272d5a2a-eea8-4805-b974-3aa4aa9a913a" providerId="ADAL" clId="{96D06DE7-640C-44E2-9BCD-0AF4BE9FCDAF}" dt="2022-09-13T05:55:25.187" v="5328" actId="1076"/>
          <ac:spMkLst>
            <pc:docMk/>
            <pc:sldMk cId="408709395" sldId="1290"/>
            <ac:spMk id="18" creationId="{6FB4FF98-BE9C-2B5B-29E3-4A6218C7C6E7}"/>
          </ac:spMkLst>
        </pc:spChg>
        <pc:spChg chg="add mod">
          <ac:chgData name="Jonathan  Cosme" userId="272d5a2a-eea8-4805-b974-3aa4aa9a913a" providerId="ADAL" clId="{96D06DE7-640C-44E2-9BCD-0AF4BE9FCDAF}" dt="2022-09-13T05:57:03.321" v="5389" actId="164"/>
          <ac:spMkLst>
            <pc:docMk/>
            <pc:sldMk cId="408709395" sldId="1290"/>
            <ac:spMk id="19" creationId="{C863FBF1-1DAA-9225-D0D5-ED76F3E2611D}"/>
          </ac:spMkLst>
        </pc:spChg>
        <pc:spChg chg="del">
          <ac:chgData name="Jonathan  Cosme" userId="272d5a2a-eea8-4805-b974-3aa4aa9a913a" providerId="ADAL" clId="{96D06DE7-640C-44E2-9BCD-0AF4BE9FCDAF}" dt="2022-09-13T05:47:11.490" v="4841" actId="478"/>
          <ac:spMkLst>
            <pc:docMk/>
            <pc:sldMk cId="408709395" sldId="1290"/>
            <ac:spMk id="26" creationId="{CBB456B9-8192-9C6D-A26F-16A53422A4CB}"/>
          </ac:spMkLst>
        </pc:spChg>
        <pc:spChg chg="del">
          <ac:chgData name="Jonathan  Cosme" userId="272d5a2a-eea8-4805-b974-3aa4aa9a913a" providerId="ADAL" clId="{96D06DE7-640C-44E2-9BCD-0AF4BE9FCDAF}" dt="2022-09-13T05:47:11.490" v="4841" actId="478"/>
          <ac:spMkLst>
            <pc:docMk/>
            <pc:sldMk cId="408709395" sldId="1290"/>
            <ac:spMk id="40" creationId="{40A694F1-5EE1-481F-F672-DBF7F5F8BE6C}"/>
          </ac:spMkLst>
        </pc:spChg>
        <pc:spChg chg="del">
          <ac:chgData name="Jonathan  Cosme" userId="272d5a2a-eea8-4805-b974-3aa4aa9a913a" providerId="ADAL" clId="{96D06DE7-640C-44E2-9BCD-0AF4BE9FCDAF}" dt="2022-09-13T05:47:11.490" v="4841" actId="478"/>
          <ac:spMkLst>
            <pc:docMk/>
            <pc:sldMk cId="408709395" sldId="1290"/>
            <ac:spMk id="52" creationId="{F93F3950-072F-AF66-E08A-6B3AE1599B8B}"/>
          </ac:spMkLst>
        </pc:spChg>
        <pc:spChg chg="del">
          <ac:chgData name="Jonathan  Cosme" userId="272d5a2a-eea8-4805-b974-3aa4aa9a913a" providerId="ADAL" clId="{96D06DE7-640C-44E2-9BCD-0AF4BE9FCDAF}" dt="2022-09-13T05:47:11.490" v="4841" actId="478"/>
          <ac:spMkLst>
            <pc:docMk/>
            <pc:sldMk cId="408709395" sldId="1290"/>
            <ac:spMk id="54" creationId="{12BB3774-A41D-95D9-1696-4231EAC50ED8}"/>
          </ac:spMkLst>
        </pc:spChg>
        <pc:grpChg chg="add mod">
          <ac:chgData name="Jonathan  Cosme" userId="272d5a2a-eea8-4805-b974-3aa4aa9a913a" providerId="ADAL" clId="{96D06DE7-640C-44E2-9BCD-0AF4BE9FCDAF}" dt="2022-09-13T05:56:58.088" v="5387" actId="164"/>
          <ac:grpSpMkLst>
            <pc:docMk/>
            <pc:sldMk cId="408709395" sldId="1290"/>
            <ac:grpSpMk id="20" creationId="{425C5580-7ECD-9200-C12E-42CBC3290114}"/>
          </ac:grpSpMkLst>
        </pc:grpChg>
        <pc:grpChg chg="add mod">
          <ac:chgData name="Jonathan  Cosme" userId="272d5a2a-eea8-4805-b974-3aa4aa9a913a" providerId="ADAL" clId="{96D06DE7-640C-44E2-9BCD-0AF4BE9FCDAF}" dt="2022-09-13T05:57:00.378" v="5388" actId="164"/>
          <ac:grpSpMkLst>
            <pc:docMk/>
            <pc:sldMk cId="408709395" sldId="1290"/>
            <ac:grpSpMk id="21" creationId="{C195C064-C9F6-ABF2-2117-750ECB60DBEB}"/>
          </ac:grpSpMkLst>
        </pc:grpChg>
        <pc:grpChg chg="add mod">
          <ac:chgData name="Jonathan  Cosme" userId="272d5a2a-eea8-4805-b974-3aa4aa9a913a" providerId="ADAL" clId="{96D06DE7-640C-44E2-9BCD-0AF4BE9FCDAF}" dt="2022-09-13T05:57:03.321" v="5389" actId="164"/>
          <ac:grpSpMkLst>
            <pc:docMk/>
            <pc:sldMk cId="408709395" sldId="1290"/>
            <ac:grpSpMk id="22" creationId="{BEC6D7B7-C745-578F-EBEE-3A42B747C22D}"/>
          </ac:grpSpMkLst>
        </pc:grpChg>
        <pc:grpChg chg="del">
          <ac:chgData name="Jonathan  Cosme" userId="272d5a2a-eea8-4805-b974-3aa4aa9a913a" providerId="ADAL" clId="{96D06DE7-640C-44E2-9BCD-0AF4BE9FCDAF}" dt="2022-09-13T05:47:02.721" v="4839" actId="165"/>
          <ac:grpSpMkLst>
            <pc:docMk/>
            <pc:sldMk cId="408709395" sldId="1290"/>
            <ac:grpSpMk id="41" creationId="{023C6176-DDC0-8753-6539-C619E94AF560}"/>
          </ac:grpSpMkLst>
        </pc:grpChg>
        <pc:picChg chg="add mod">
          <ac:chgData name="Jonathan  Cosme" userId="272d5a2a-eea8-4805-b974-3aa4aa9a913a" providerId="ADAL" clId="{96D06DE7-640C-44E2-9BCD-0AF4BE9FCDAF}" dt="2022-09-13T05:57:00.378" v="5388" actId="164"/>
          <ac:picMkLst>
            <pc:docMk/>
            <pc:sldMk cId="408709395" sldId="1290"/>
            <ac:picMk id="3" creationId="{70B4282D-9EC5-5EEB-AD4E-B4F0455D05FF}"/>
          </ac:picMkLst>
        </pc:picChg>
        <pc:picChg chg="del mod topLvl">
          <ac:chgData name="Jonathan  Cosme" userId="272d5a2a-eea8-4805-b974-3aa4aa9a913a" providerId="ADAL" clId="{96D06DE7-640C-44E2-9BCD-0AF4BE9FCDAF}" dt="2022-09-13T05:47:04.530" v="4840" actId="478"/>
          <ac:picMkLst>
            <pc:docMk/>
            <pc:sldMk cId="408709395" sldId="1290"/>
            <ac:picMk id="10" creationId="{CAEB24DA-417E-5DE0-5403-67A83C9C1D6C}"/>
          </ac:picMkLst>
        </pc:picChg>
        <pc:picChg chg="add mod">
          <ac:chgData name="Jonathan  Cosme" userId="272d5a2a-eea8-4805-b974-3aa4aa9a913a" providerId="ADAL" clId="{96D06DE7-640C-44E2-9BCD-0AF4BE9FCDAF}" dt="2022-09-13T05:56:58.088" v="5387" actId="164"/>
          <ac:picMkLst>
            <pc:docMk/>
            <pc:sldMk cId="408709395" sldId="1290"/>
            <ac:picMk id="11" creationId="{F43FAFC2-2B96-29BF-D095-1FF957AD1CA9}"/>
          </ac:picMkLst>
        </pc:picChg>
        <pc:picChg chg="add mod">
          <ac:chgData name="Jonathan  Cosme" userId="272d5a2a-eea8-4805-b974-3aa4aa9a913a" providerId="ADAL" clId="{96D06DE7-640C-44E2-9BCD-0AF4BE9FCDAF}" dt="2022-09-13T05:57:03.321" v="5389" actId="164"/>
          <ac:picMkLst>
            <pc:docMk/>
            <pc:sldMk cId="408709395" sldId="1290"/>
            <ac:picMk id="16" creationId="{BAA14787-74EC-9B8C-E7D5-EEFD5B934315}"/>
          </ac:picMkLst>
        </pc:picChg>
        <pc:picChg chg="del">
          <ac:chgData name="Jonathan  Cosme" userId="272d5a2a-eea8-4805-b974-3aa4aa9a913a" providerId="ADAL" clId="{96D06DE7-640C-44E2-9BCD-0AF4BE9FCDAF}" dt="2022-09-13T05:47:11.490" v="4841" actId="478"/>
          <ac:picMkLst>
            <pc:docMk/>
            <pc:sldMk cId="408709395" sldId="1290"/>
            <ac:picMk id="24" creationId="{A6EE35D9-8F3E-6442-B5CB-ADBD63ED5414}"/>
          </ac:picMkLst>
        </pc:picChg>
        <pc:picChg chg="del">
          <ac:chgData name="Jonathan  Cosme" userId="272d5a2a-eea8-4805-b974-3aa4aa9a913a" providerId="ADAL" clId="{96D06DE7-640C-44E2-9BCD-0AF4BE9FCDAF}" dt="2022-09-13T05:47:11.490" v="4841" actId="478"/>
          <ac:picMkLst>
            <pc:docMk/>
            <pc:sldMk cId="408709395" sldId="1290"/>
            <ac:picMk id="53" creationId="{BA139C63-5D9E-E027-1645-FAC51053B4F8}"/>
          </ac:picMkLst>
        </pc:picChg>
        <pc:cxnChg chg="del mod">
          <ac:chgData name="Jonathan  Cosme" userId="272d5a2a-eea8-4805-b974-3aa4aa9a913a" providerId="ADAL" clId="{96D06DE7-640C-44E2-9BCD-0AF4BE9FCDAF}" dt="2022-09-13T05:55:20.268" v="5327" actId="478"/>
          <ac:cxnSpMkLst>
            <pc:docMk/>
            <pc:sldMk cId="408709395" sldId="1290"/>
            <ac:cxnSpMk id="8" creationId="{790A411D-5326-61BA-E4A6-64A577215264}"/>
          </ac:cxnSpMkLst>
        </pc:cxnChg>
        <pc:cxnChg chg="del">
          <ac:chgData name="Jonathan  Cosme" userId="272d5a2a-eea8-4805-b974-3aa4aa9a913a" providerId="ADAL" clId="{96D06DE7-640C-44E2-9BCD-0AF4BE9FCDAF}" dt="2022-09-13T05:47:11.490" v="4841" actId="478"/>
          <ac:cxnSpMkLst>
            <pc:docMk/>
            <pc:sldMk cId="408709395" sldId="1290"/>
            <ac:cxnSpMk id="42" creationId="{0B6ED8A0-DEF7-FF2E-0DB6-97A5705A39B7}"/>
          </ac:cxnSpMkLst>
        </pc:cxnChg>
        <pc:cxnChg chg="del">
          <ac:chgData name="Jonathan  Cosme" userId="272d5a2a-eea8-4805-b974-3aa4aa9a913a" providerId="ADAL" clId="{96D06DE7-640C-44E2-9BCD-0AF4BE9FCDAF}" dt="2022-09-13T05:47:11.490" v="4841" actId="478"/>
          <ac:cxnSpMkLst>
            <pc:docMk/>
            <pc:sldMk cId="408709395" sldId="1290"/>
            <ac:cxnSpMk id="45" creationId="{2B8500CC-618C-89F3-C076-3F08DF1C1E19}"/>
          </ac:cxnSpMkLst>
        </pc:cxnChg>
      </pc:sldChg>
      <pc:sldChg chg="addSp delSp modSp add mod">
        <pc:chgData name="Jonathan  Cosme" userId="272d5a2a-eea8-4805-b974-3aa4aa9a913a" providerId="ADAL" clId="{96D06DE7-640C-44E2-9BCD-0AF4BE9FCDAF}" dt="2022-09-13T06:01:50.115" v="5674" actId="164"/>
        <pc:sldMkLst>
          <pc:docMk/>
          <pc:sldMk cId="2279190453" sldId="1291"/>
        </pc:sldMkLst>
        <pc:spChg chg="mod">
          <ac:chgData name="Jonathan  Cosme" userId="272d5a2a-eea8-4805-b974-3aa4aa9a913a" providerId="ADAL" clId="{96D06DE7-640C-44E2-9BCD-0AF4BE9FCDAF}" dt="2022-09-13T05:56:31.918" v="5383" actId="14100"/>
          <ac:spMkLst>
            <pc:docMk/>
            <pc:sldMk cId="2279190453" sldId="1291"/>
            <ac:spMk id="2" creationId="{E086DBCF-4C35-3E76-C204-65B843875C6B}"/>
          </ac:spMkLst>
        </pc:spChg>
        <pc:spChg chg="del">
          <ac:chgData name="Jonathan  Cosme" userId="272d5a2a-eea8-4805-b974-3aa4aa9a913a" providerId="ADAL" clId="{96D06DE7-640C-44E2-9BCD-0AF4BE9FCDAF}" dt="2022-09-13T05:55:59.061" v="5335" actId="478"/>
          <ac:spMkLst>
            <pc:docMk/>
            <pc:sldMk cId="2279190453" sldId="1291"/>
            <ac:spMk id="4" creationId="{97FE41F5-9C8E-BEA4-EA26-9226383E9A4E}"/>
          </ac:spMkLst>
        </pc:spChg>
        <pc:spChg chg="del">
          <ac:chgData name="Jonathan  Cosme" userId="272d5a2a-eea8-4805-b974-3aa4aa9a913a" providerId="ADAL" clId="{96D06DE7-640C-44E2-9BCD-0AF4BE9FCDAF}" dt="2022-09-13T05:55:59.061" v="5335" actId="478"/>
          <ac:spMkLst>
            <pc:docMk/>
            <pc:sldMk cId="2279190453" sldId="1291"/>
            <ac:spMk id="7" creationId="{FAA3A0D9-6402-5CF6-F1D8-C409A2013184}"/>
          </ac:spMkLst>
        </pc:spChg>
        <pc:spChg chg="add mod">
          <ac:chgData name="Jonathan  Cosme" userId="272d5a2a-eea8-4805-b974-3aa4aa9a913a" providerId="ADAL" clId="{96D06DE7-640C-44E2-9BCD-0AF4BE9FCDAF}" dt="2022-09-13T06:01:50.115" v="5674" actId="164"/>
          <ac:spMkLst>
            <pc:docMk/>
            <pc:sldMk cId="2279190453" sldId="1291"/>
            <ac:spMk id="8" creationId="{ABA62328-A458-B0AC-ADC2-BADEDAFE0C33}"/>
          </ac:spMkLst>
        </pc:spChg>
        <pc:spChg chg="del">
          <ac:chgData name="Jonathan  Cosme" userId="272d5a2a-eea8-4805-b974-3aa4aa9a913a" providerId="ADAL" clId="{96D06DE7-640C-44E2-9BCD-0AF4BE9FCDAF}" dt="2022-09-13T05:55:59.061" v="5335" actId="478"/>
          <ac:spMkLst>
            <pc:docMk/>
            <pc:sldMk cId="2279190453" sldId="1291"/>
            <ac:spMk id="9" creationId="{DBA60119-0FC1-3F8F-4F4D-1E76C2A4F4A4}"/>
          </ac:spMkLst>
        </pc:spChg>
        <pc:spChg chg="del">
          <ac:chgData name="Jonathan  Cosme" userId="272d5a2a-eea8-4805-b974-3aa4aa9a913a" providerId="ADAL" clId="{96D06DE7-640C-44E2-9BCD-0AF4BE9FCDAF}" dt="2022-09-13T05:55:59.061" v="5335" actId="478"/>
          <ac:spMkLst>
            <pc:docMk/>
            <pc:sldMk cId="2279190453" sldId="1291"/>
            <ac:spMk id="12" creationId="{9DA579D5-669A-D4DC-F785-E6C9077D975F}"/>
          </ac:spMkLst>
        </pc:spChg>
        <pc:spChg chg="add mod">
          <ac:chgData name="Jonathan  Cosme" userId="272d5a2a-eea8-4805-b974-3aa4aa9a913a" providerId="ADAL" clId="{96D06DE7-640C-44E2-9BCD-0AF4BE9FCDAF}" dt="2022-09-13T05:58:34.441" v="5466" actId="14100"/>
          <ac:spMkLst>
            <pc:docMk/>
            <pc:sldMk cId="2279190453" sldId="1291"/>
            <ac:spMk id="13" creationId="{CBFE4477-1CE2-4138-23AB-96FE881C7913}"/>
          </ac:spMkLst>
        </pc:spChg>
        <pc:spChg chg="del">
          <ac:chgData name="Jonathan  Cosme" userId="272d5a2a-eea8-4805-b974-3aa4aa9a913a" providerId="ADAL" clId="{96D06DE7-640C-44E2-9BCD-0AF4BE9FCDAF}" dt="2022-09-13T05:55:59.061" v="5335" actId="478"/>
          <ac:spMkLst>
            <pc:docMk/>
            <pc:sldMk cId="2279190453" sldId="1291"/>
            <ac:spMk id="15" creationId="{8D453956-2013-54D5-67AF-68DCACFFFEB1}"/>
          </ac:spMkLst>
        </pc:spChg>
        <pc:spChg chg="del">
          <ac:chgData name="Jonathan  Cosme" userId="272d5a2a-eea8-4805-b974-3aa4aa9a913a" providerId="ADAL" clId="{96D06DE7-640C-44E2-9BCD-0AF4BE9FCDAF}" dt="2022-09-13T05:55:59.061" v="5335" actId="478"/>
          <ac:spMkLst>
            <pc:docMk/>
            <pc:sldMk cId="2279190453" sldId="1291"/>
            <ac:spMk id="17" creationId="{761F1EDD-3018-4329-9E13-95F2A2B2F019}"/>
          </ac:spMkLst>
        </pc:spChg>
        <pc:spChg chg="del">
          <ac:chgData name="Jonathan  Cosme" userId="272d5a2a-eea8-4805-b974-3aa4aa9a913a" providerId="ADAL" clId="{96D06DE7-640C-44E2-9BCD-0AF4BE9FCDAF}" dt="2022-09-13T05:55:59.061" v="5335" actId="478"/>
          <ac:spMkLst>
            <pc:docMk/>
            <pc:sldMk cId="2279190453" sldId="1291"/>
            <ac:spMk id="18" creationId="{6FB4FF98-BE9C-2B5B-29E3-4A6218C7C6E7}"/>
          </ac:spMkLst>
        </pc:spChg>
        <pc:spChg chg="del">
          <ac:chgData name="Jonathan  Cosme" userId="272d5a2a-eea8-4805-b974-3aa4aa9a913a" providerId="ADAL" clId="{96D06DE7-640C-44E2-9BCD-0AF4BE9FCDAF}" dt="2022-09-13T05:55:59.061" v="5335" actId="478"/>
          <ac:spMkLst>
            <pc:docMk/>
            <pc:sldMk cId="2279190453" sldId="1291"/>
            <ac:spMk id="19" creationId="{C863FBF1-1DAA-9225-D0D5-ED76F3E2611D}"/>
          </ac:spMkLst>
        </pc:spChg>
        <pc:spChg chg="add mod">
          <ac:chgData name="Jonathan  Cosme" userId="272d5a2a-eea8-4805-b974-3aa4aa9a913a" providerId="ADAL" clId="{96D06DE7-640C-44E2-9BCD-0AF4BE9FCDAF}" dt="2022-09-13T06:01:45.448" v="5673" actId="164"/>
          <ac:spMkLst>
            <pc:docMk/>
            <pc:sldMk cId="2279190453" sldId="1291"/>
            <ac:spMk id="20" creationId="{F84AF38F-7444-FFD4-1C71-D21002AA620A}"/>
          </ac:spMkLst>
        </pc:spChg>
        <pc:spChg chg="add mod">
          <ac:chgData name="Jonathan  Cosme" userId="272d5a2a-eea8-4805-b974-3aa4aa9a913a" providerId="ADAL" clId="{96D06DE7-640C-44E2-9BCD-0AF4BE9FCDAF}" dt="2022-09-13T06:00:21.681" v="5645" actId="20577"/>
          <ac:spMkLst>
            <pc:docMk/>
            <pc:sldMk cId="2279190453" sldId="1291"/>
            <ac:spMk id="24" creationId="{611A92B1-857C-3C8A-0076-BC97668D5052}"/>
          </ac:spMkLst>
        </pc:spChg>
        <pc:spChg chg="add mod">
          <ac:chgData name="Jonathan  Cosme" userId="272d5a2a-eea8-4805-b974-3aa4aa9a913a" providerId="ADAL" clId="{96D06DE7-640C-44E2-9BCD-0AF4BE9FCDAF}" dt="2022-09-13T06:01:42.472" v="5672" actId="164"/>
          <ac:spMkLst>
            <pc:docMk/>
            <pc:sldMk cId="2279190453" sldId="1291"/>
            <ac:spMk id="25" creationId="{1591AF08-56E6-0E15-54E9-C7DAEF9176EE}"/>
          </ac:spMkLst>
        </pc:spChg>
        <pc:spChg chg="add mod">
          <ac:chgData name="Jonathan  Cosme" userId="272d5a2a-eea8-4805-b974-3aa4aa9a913a" providerId="ADAL" clId="{96D06DE7-640C-44E2-9BCD-0AF4BE9FCDAF}" dt="2022-09-13T06:01:42.472" v="5672" actId="164"/>
          <ac:spMkLst>
            <pc:docMk/>
            <pc:sldMk cId="2279190453" sldId="1291"/>
            <ac:spMk id="26" creationId="{B8FED8C8-96A2-0D89-F55A-BB51041F5772}"/>
          </ac:spMkLst>
        </pc:spChg>
        <pc:spChg chg="add mod">
          <ac:chgData name="Jonathan  Cosme" userId="272d5a2a-eea8-4805-b974-3aa4aa9a913a" providerId="ADAL" clId="{96D06DE7-640C-44E2-9BCD-0AF4BE9FCDAF}" dt="2022-09-13T06:01:42.472" v="5672" actId="164"/>
          <ac:spMkLst>
            <pc:docMk/>
            <pc:sldMk cId="2279190453" sldId="1291"/>
            <ac:spMk id="27" creationId="{86028CF4-0B8A-941A-96CC-24971016362A}"/>
          </ac:spMkLst>
        </pc:spChg>
        <pc:spChg chg="add mod">
          <ac:chgData name="Jonathan  Cosme" userId="272d5a2a-eea8-4805-b974-3aa4aa9a913a" providerId="ADAL" clId="{96D06DE7-640C-44E2-9BCD-0AF4BE9FCDAF}" dt="2022-09-13T06:01:42.472" v="5672" actId="164"/>
          <ac:spMkLst>
            <pc:docMk/>
            <pc:sldMk cId="2279190453" sldId="1291"/>
            <ac:spMk id="28" creationId="{470357A6-890E-8518-C3E3-0CF2727B787A}"/>
          </ac:spMkLst>
        </pc:spChg>
        <pc:spChg chg="add mod">
          <ac:chgData name="Jonathan  Cosme" userId="272d5a2a-eea8-4805-b974-3aa4aa9a913a" providerId="ADAL" clId="{96D06DE7-640C-44E2-9BCD-0AF4BE9FCDAF}" dt="2022-09-13T06:01:42.472" v="5672" actId="164"/>
          <ac:spMkLst>
            <pc:docMk/>
            <pc:sldMk cId="2279190453" sldId="1291"/>
            <ac:spMk id="29" creationId="{BFB0BFCE-8D6C-2F20-4E4C-819665AD84BC}"/>
          </ac:spMkLst>
        </pc:spChg>
        <pc:spChg chg="add mod">
          <ac:chgData name="Jonathan  Cosme" userId="272d5a2a-eea8-4805-b974-3aa4aa9a913a" providerId="ADAL" clId="{96D06DE7-640C-44E2-9BCD-0AF4BE9FCDAF}" dt="2022-09-13T06:01:42.472" v="5672" actId="164"/>
          <ac:spMkLst>
            <pc:docMk/>
            <pc:sldMk cId="2279190453" sldId="1291"/>
            <ac:spMk id="30" creationId="{95DE0E7E-17FC-D180-2A8A-A3207F7D6D92}"/>
          </ac:spMkLst>
        </pc:spChg>
        <pc:grpChg chg="add mod">
          <ac:chgData name="Jonathan  Cosme" userId="272d5a2a-eea8-4805-b974-3aa4aa9a913a" providerId="ADAL" clId="{96D06DE7-640C-44E2-9BCD-0AF4BE9FCDAF}" dt="2022-09-13T06:01:42.472" v="5672" actId="164"/>
          <ac:grpSpMkLst>
            <pc:docMk/>
            <pc:sldMk cId="2279190453" sldId="1291"/>
            <ac:grpSpMk id="21" creationId="{4A7BAC7E-DF5A-1161-5549-5ACA1E6C86D9}"/>
          </ac:grpSpMkLst>
        </pc:grpChg>
        <pc:grpChg chg="add mod">
          <ac:chgData name="Jonathan  Cosme" userId="272d5a2a-eea8-4805-b974-3aa4aa9a913a" providerId="ADAL" clId="{96D06DE7-640C-44E2-9BCD-0AF4BE9FCDAF}" dt="2022-09-13T06:01:42.472" v="5672" actId="164"/>
          <ac:grpSpMkLst>
            <pc:docMk/>
            <pc:sldMk cId="2279190453" sldId="1291"/>
            <ac:grpSpMk id="31" creationId="{B44ECFE8-6991-B157-30DA-B2A052D6E428}"/>
          </ac:grpSpMkLst>
        </pc:grpChg>
        <pc:grpChg chg="add mod">
          <ac:chgData name="Jonathan  Cosme" userId="272d5a2a-eea8-4805-b974-3aa4aa9a913a" providerId="ADAL" clId="{96D06DE7-640C-44E2-9BCD-0AF4BE9FCDAF}" dt="2022-09-13T06:01:45.448" v="5673" actId="164"/>
          <ac:grpSpMkLst>
            <pc:docMk/>
            <pc:sldMk cId="2279190453" sldId="1291"/>
            <ac:grpSpMk id="32" creationId="{F1DF025B-07AC-DA7A-F33B-3EA832AFC5F5}"/>
          </ac:grpSpMkLst>
        </pc:grpChg>
        <pc:grpChg chg="add mod">
          <ac:chgData name="Jonathan  Cosme" userId="272d5a2a-eea8-4805-b974-3aa4aa9a913a" providerId="ADAL" clId="{96D06DE7-640C-44E2-9BCD-0AF4BE9FCDAF}" dt="2022-09-13T06:01:50.115" v="5674" actId="164"/>
          <ac:grpSpMkLst>
            <pc:docMk/>
            <pc:sldMk cId="2279190453" sldId="1291"/>
            <ac:grpSpMk id="33" creationId="{C6AC64DD-BD89-1E7B-EEE6-EDB56FF38BAC}"/>
          </ac:grpSpMkLst>
        </pc:grpChg>
        <pc:picChg chg="del">
          <ac:chgData name="Jonathan  Cosme" userId="272d5a2a-eea8-4805-b974-3aa4aa9a913a" providerId="ADAL" clId="{96D06DE7-640C-44E2-9BCD-0AF4BE9FCDAF}" dt="2022-09-13T05:55:59.061" v="5335" actId="478"/>
          <ac:picMkLst>
            <pc:docMk/>
            <pc:sldMk cId="2279190453" sldId="1291"/>
            <ac:picMk id="3" creationId="{70B4282D-9EC5-5EEB-AD4E-B4F0455D05FF}"/>
          </ac:picMkLst>
        </pc:picChg>
        <pc:picChg chg="add mod">
          <ac:chgData name="Jonathan  Cosme" userId="272d5a2a-eea8-4805-b974-3aa4aa9a913a" providerId="ADAL" clId="{96D06DE7-640C-44E2-9BCD-0AF4BE9FCDAF}" dt="2022-09-13T06:01:50.115" v="5674" actId="164"/>
          <ac:picMkLst>
            <pc:docMk/>
            <pc:sldMk cId="2279190453" sldId="1291"/>
            <ac:picMk id="5" creationId="{DF769965-0FC7-5E0E-7E02-6B1D294593B2}"/>
          </ac:picMkLst>
        </pc:picChg>
        <pc:picChg chg="add mod">
          <ac:chgData name="Jonathan  Cosme" userId="272d5a2a-eea8-4805-b974-3aa4aa9a913a" providerId="ADAL" clId="{96D06DE7-640C-44E2-9BCD-0AF4BE9FCDAF}" dt="2022-09-13T06:01:45.448" v="5673" actId="164"/>
          <ac:picMkLst>
            <pc:docMk/>
            <pc:sldMk cId="2279190453" sldId="1291"/>
            <ac:picMk id="10" creationId="{81842B92-D918-28A1-E808-F512D9C13179}"/>
          </ac:picMkLst>
        </pc:picChg>
        <pc:picChg chg="del">
          <ac:chgData name="Jonathan  Cosme" userId="272d5a2a-eea8-4805-b974-3aa4aa9a913a" providerId="ADAL" clId="{96D06DE7-640C-44E2-9BCD-0AF4BE9FCDAF}" dt="2022-09-13T05:55:59.061" v="5335" actId="478"/>
          <ac:picMkLst>
            <pc:docMk/>
            <pc:sldMk cId="2279190453" sldId="1291"/>
            <ac:picMk id="11" creationId="{F43FAFC2-2B96-29BF-D095-1FF957AD1CA9}"/>
          </ac:picMkLst>
        </pc:picChg>
        <pc:picChg chg="del">
          <ac:chgData name="Jonathan  Cosme" userId="272d5a2a-eea8-4805-b974-3aa4aa9a913a" providerId="ADAL" clId="{96D06DE7-640C-44E2-9BCD-0AF4BE9FCDAF}" dt="2022-09-13T05:55:59.061" v="5335" actId="478"/>
          <ac:picMkLst>
            <pc:docMk/>
            <pc:sldMk cId="2279190453" sldId="1291"/>
            <ac:picMk id="16" creationId="{BAA14787-74EC-9B8C-E7D5-EEFD5B934315}"/>
          </ac:picMkLst>
        </pc:picChg>
        <pc:picChg chg="mod">
          <ac:chgData name="Jonathan  Cosme" userId="272d5a2a-eea8-4805-b974-3aa4aa9a913a" providerId="ADAL" clId="{96D06DE7-640C-44E2-9BCD-0AF4BE9FCDAF}" dt="2022-09-13T06:00:25.436" v="5646" actId="1076"/>
          <ac:picMkLst>
            <pc:docMk/>
            <pc:sldMk cId="2279190453" sldId="1291"/>
            <ac:picMk id="22" creationId="{ADB6FFA7-505E-AD28-C006-8C1AC8733BEB}"/>
          </ac:picMkLst>
        </pc:picChg>
        <pc:picChg chg="mod">
          <ac:chgData name="Jonathan  Cosme" userId="272d5a2a-eea8-4805-b974-3aa4aa9a913a" providerId="ADAL" clId="{96D06DE7-640C-44E2-9BCD-0AF4BE9FCDAF}" dt="2022-09-13T06:00:25.436" v="5646" actId="1076"/>
          <ac:picMkLst>
            <pc:docMk/>
            <pc:sldMk cId="2279190453" sldId="1291"/>
            <ac:picMk id="23" creationId="{94513CEE-5004-3FE5-1626-AD16D6036AB3}"/>
          </ac:picMkLst>
        </pc:picChg>
      </pc:sldChg>
      <pc:sldChg chg="addSp delSp modSp add mod">
        <pc:chgData name="Jonathan  Cosme" userId="272d5a2a-eea8-4805-b974-3aa4aa9a913a" providerId="ADAL" clId="{96D06DE7-640C-44E2-9BCD-0AF4BE9FCDAF}" dt="2022-09-13T06:53:06.379" v="7123" actId="1076"/>
        <pc:sldMkLst>
          <pc:docMk/>
          <pc:sldMk cId="37160775" sldId="1292"/>
        </pc:sldMkLst>
        <pc:spChg chg="mod">
          <ac:chgData name="Jonathan  Cosme" userId="272d5a2a-eea8-4805-b974-3aa4aa9a913a" providerId="ADAL" clId="{96D06DE7-640C-44E2-9BCD-0AF4BE9FCDAF}" dt="2022-09-13T06:08:47.841" v="5740" actId="20577"/>
          <ac:spMkLst>
            <pc:docMk/>
            <pc:sldMk cId="37160775" sldId="1292"/>
            <ac:spMk id="2" creationId="{E086DBCF-4C35-3E76-C204-65B843875C6B}"/>
          </ac:spMkLst>
        </pc:spChg>
        <pc:spChg chg="add mod">
          <ac:chgData name="Jonathan  Cosme" userId="272d5a2a-eea8-4805-b974-3aa4aa9a913a" providerId="ADAL" clId="{96D06DE7-640C-44E2-9BCD-0AF4BE9FCDAF}" dt="2022-09-13T06:09:41.073" v="5826" actId="1076"/>
          <ac:spMkLst>
            <pc:docMk/>
            <pc:sldMk cId="37160775" sldId="1292"/>
            <ac:spMk id="3" creationId="{821D0C57-B014-64D2-7B40-C046B9B91465}"/>
          </ac:spMkLst>
        </pc:spChg>
        <pc:spChg chg="mod">
          <ac:chgData name="Jonathan  Cosme" userId="272d5a2a-eea8-4805-b974-3aa4aa9a913a" providerId="ADAL" clId="{96D06DE7-640C-44E2-9BCD-0AF4BE9FCDAF}" dt="2022-09-13T06:08:07.607" v="5693" actId="5793"/>
          <ac:spMkLst>
            <pc:docMk/>
            <pc:sldMk cId="37160775" sldId="1292"/>
            <ac:spMk id="6" creationId="{4E22A6E1-242F-A09C-69BD-B5B8EB871B44}"/>
          </ac:spMkLst>
        </pc:spChg>
        <pc:spChg chg="add mod">
          <ac:chgData name="Jonathan  Cosme" userId="272d5a2a-eea8-4805-b974-3aa4aa9a913a" providerId="ADAL" clId="{96D06DE7-640C-44E2-9BCD-0AF4BE9FCDAF}" dt="2022-09-13T06:10:13.270" v="5834" actId="164"/>
          <ac:spMkLst>
            <pc:docMk/>
            <pc:sldMk cId="37160775" sldId="1292"/>
            <ac:spMk id="9" creationId="{954E4990-9B2B-EB06-510D-FB3060A8ABF3}"/>
          </ac:spMkLst>
        </pc:spChg>
        <pc:spChg chg="del">
          <ac:chgData name="Jonathan  Cosme" userId="272d5a2a-eea8-4805-b974-3aa4aa9a913a" providerId="ADAL" clId="{96D06DE7-640C-44E2-9BCD-0AF4BE9FCDAF}" dt="2022-09-13T06:08:13.540" v="5694" actId="478"/>
          <ac:spMkLst>
            <pc:docMk/>
            <pc:sldMk cId="37160775" sldId="1292"/>
            <ac:spMk id="13" creationId="{CBFE4477-1CE2-4138-23AB-96FE881C7913}"/>
          </ac:spMkLst>
        </pc:spChg>
        <pc:spChg chg="mod">
          <ac:chgData name="Jonathan  Cosme" userId="272d5a2a-eea8-4805-b974-3aa4aa9a913a" providerId="ADAL" clId="{96D06DE7-640C-44E2-9BCD-0AF4BE9FCDAF}" dt="2022-09-13T06:07:49.536" v="5691" actId="20577"/>
          <ac:spMkLst>
            <pc:docMk/>
            <pc:sldMk cId="37160775" sldId="1292"/>
            <ac:spMk id="14" creationId="{00000000-0000-0000-0000-000000000000}"/>
          </ac:spMkLst>
        </pc:spChg>
        <pc:spChg chg="del">
          <ac:chgData name="Jonathan  Cosme" userId="272d5a2a-eea8-4805-b974-3aa4aa9a913a" providerId="ADAL" clId="{96D06DE7-640C-44E2-9BCD-0AF4BE9FCDAF}" dt="2022-09-13T06:08:13.540" v="5694" actId="478"/>
          <ac:spMkLst>
            <pc:docMk/>
            <pc:sldMk cId="37160775" sldId="1292"/>
            <ac:spMk id="24" creationId="{611A92B1-857C-3C8A-0076-BC97668D5052}"/>
          </ac:spMkLst>
        </pc:spChg>
        <pc:grpChg chg="add mod">
          <ac:chgData name="Jonathan  Cosme" userId="272d5a2a-eea8-4805-b974-3aa4aa9a913a" providerId="ADAL" clId="{96D06DE7-640C-44E2-9BCD-0AF4BE9FCDAF}" dt="2022-09-13T06:10:13.270" v="5834" actId="164"/>
          <ac:grpSpMkLst>
            <pc:docMk/>
            <pc:sldMk cId="37160775" sldId="1292"/>
            <ac:grpSpMk id="11" creationId="{CF6C6827-1C32-E22B-AFE9-77F7BFA16128}"/>
          </ac:grpSpMkLst>
        </pc:grpChg>
        <pc:grpChg chg="del">
          <ac:chgData name="Jonathan  Cosme" userId="272d5a2a-eea8-4805-b974-3aa4aa9a913a" providerId="ADAL" clId="{96D06DE7-640C-44E2-9BCD-0AF4BE9FCDAF}" dt="2022-09-13T06:08:13.540" v="5694" actId="478"/>
          <ac:grpSpMkLst>
            <pc:docMk/>
            <pc:sldMk cId="37160775" sldId="1292"/>
            <ac:grpSpMk id="31" creationId="{B44ECFE8-6991-B157-30DA-B2A052D6E428}"/>
          </ac:grpSpMkLst>
        </pc:grpChg>
        <pc:grpChg chg="del">
          <ac:chgData name="Jonathan  Cosme" userId="272d5a2a-eea8-4805-b974-3aa4aa9a913a" providerId="ADAL" clId="{96D06DE7-640C-44E2-9BCD-0AF4BE9FCDAF}" dt="2022-09-13T06:08:13.540" v="5694" actId="478"/>
          <ac:grpSpMkLst>
            <pc:docMk/>
            <pc:sldMk cId="37160775" sldId="1292"/>
            <ac:grpSpMk id="32" creationId="{F1DF025B-07AC-DA7A-F33B-3EA832AFC5F5}"/>
          </ac:grpSpMkLst>
        </pc:grpChg>
        <pc:grpChg chg="del">
          <ac:chgData name="Jonathan  Cosme" userId="272d5a2a-eea8-4805-b974-3aa4aa9a913a" providerId="ADAL" clId="{96D06DE7-640C-44E2-9BCD-0AF4BE9FCDAF}" dt="2022-09-13T06:08:13.540" v="5694" actId="478"/>
          <ac:grpSpMkLst>
            <pc:docMk/>
            <pc:sldMk cId="37160775" sldId="1292"/>
            <ac:grpSpMk id="33" creationId="{C6AC64DD-BD89-1E7B-EEE6-EDB56FF38BAC}"/>
          </ac:grpSpMkLst>
        </pc:grpChg>
        <pc:picChg chg="add del mod">
          <ac:chgData name="Jonathan  Cosme" userId="272d5a2a-eea8-4805-b974-3aa4aa9a913a" providerId="ADAL" clId="{96D06DE7-640C-44E2-9BCD-0AF4BE9FCDAF}" dt="2022-09-13T06:53:01.531" v="7122" actId="478"/>
          <ac:picMkLst>
            <pc:docMk/>
            <pc:sldMk cId="37160775" sldId="1292"/>
            <ac:picMk id="4" creationId="{9F7319F5-0716-ED04-EF81-7CC79C6462E0}"/>
          </ac:picMkLst>
        </pc:picChg>
        <pc:picChg chg="add mod">
          <ac:chgData name="Jonathan  Cosme" userId="272d5a2a-eea8-4805-b974-3aa4aa9a913a" providerId="ADAL" clId="{96D06DE7-640C-44E2-9BCD-0AF4BE9FCDAF}" dt="2022-09-13T06:10:13.270" v="5834" actId="164"/>
          <ac:picMkLst>
            <pc:docMk/>
            <pc:sldMk cId="37160775" sldId="1292"/>
            <ac:picMk id="7" creationId="{B8EBED3F-6479-9808-2C16-E7B5C3B180C9}"/>
          </ac:picMkLst>
        </pc:picChg>
        <pc:picChg chg="add mod">
          <ac:chgData name="Jonathan  Cosme" userId="272d5a2a-eea8-4805-b974-3aa4aa9a913a" providerId="ADAL" clId="{96D06DE7-640C-44E2-9BCD-0AF4BE9FCDAF}" dt="2022-09-13T06:53:06.379" v="7123" actId="1076"/>
          <ac:picMkLst>
            <pc:docMk/>
            <pc:sldMk cId="37160775" sldId="1292"/>
            <ac:picMk id="15" creationId="{2A20B56D-02A1-160D-68B3-FD12AEFC8AC3}"/>
          </ac:picMkLst>
        </pc:picChg>
      </pc:sldChg>
      <pc:sldChg chg="addSp delSp modSp add del mod">
        <pc:chgData name="Jonathan  Cosme" userId="272d5a2a-eea8-4805-b974-3aa4aa9a913a" providerId="ADAL" clId="{96D06DE7-640C-44E2-9BCD-0AF4BE9FCDAF}" dt="2022-09-13T06:38:19.014" v="7114" actId="47"/>
        <pc:sldMkLst>
          <pc:docMk/>
          <pc:sldMk cId="4191661666" sldId="1293"/>
        </pc:sldMkLst>
        <pc:spChg chg="add del mod">
          <ac:chgData name="Jonathan  Cosme" userId="272d5a2a-eea8-4805-b974-3aa4aa9a913a" providerId="ADAL" clId="{96D06DE7-640C-44E2-9BCD-0AF4BE9FCDAF}" dt="2022-09-13T06:20:52.210" v="6408" actId="21"/>
          <ac:spMkLst>
            <pc:docMk/>
            <pc:sldMk cId="4191661666" sldId="1293"/>
            <ac:spMk id="5" creationId="{9B572147-D1A0-5443-CD8C-684AFD2B375F}"/>
          </ac:spMkLst>
        </pc:spChg>
      </pc:sldChg>
      <pc:sldChg chg="addSp delSp modSp add mod">
        <pc:chgData name="Jonathan  Cosme" userId="272d5a2a-eea8-4805-b974-3aa4aa9a913a" providerId="ADAL" clId="{96D06DE7-640C-44E2-9BCD-0AF4BE9FCDAF}" dt="2022-09-13T06:38:39.803" v="7118" actId="478"/>
        <pc:sldMkLst>
          <pc:docMk/>
          <pc:sldMk cId="1429422648" sldId="1294"/>
        </pc:sldMkLst>
        <pc:spChg chg="mod">
          <ac:chgData name="Jonathan  Cosme" userId="272d5a2a-eea8-4805-b974-3aa4aa9a913a" providerId="ADAL" clId="{96D06DE7-640C-44E2-9BCD-0AF4BE9FCDAF}" dt="2022-09-13T06:16:11.852" v="5938" actId="20577"/>
          <ac:spMkLst>
            <pc:docMk/>
            <pc:sldMk cId="1429422648" sldId="1294"/>
            <ac:spMk id="2" creationId="{E086DBCF-4C35-3E76-C204-65B843875C6B}"/>
          </ac:spMkLst>
        </pc:spChg>
        <pc:spChg chg="del">
          <ac:chgData name="Jonathan  Cosme" userId="272d5a2a-eea8-4805-b974-3aa4aa9a913a" providerId="ADAL" clId="{96D06DE7-640C-44E2-9BCD-0AF4BE9FCDAF}" dt="2022-09-13T06:10:35.343" v="5837" actId="478"/>
          <ac:spMkLst>
            <pc:docMk/>
            <pc:sldMk cId="1429422648" sldId="1294"/>
            <ac:spMk id="3" creationId="{821D0C57-B014-64D2-7B40-C046B9B91465}"/>
          </ac:spMkLst>
        </pc:spChg>
        <pc:spChg chg="add del mod topLvl">
          <ac:chgData name="Jonathan  Cosme" userId="272d5a2a-eea8-4805-b974-3aa4aa9a913a" providerId="ADAL" clId="{96D06DE7-640C-44E2-9BCD-0AF4BE9FCDAF}" dt="2022-09-13T06:38:39.803" v="7118" actId="478"/>
          <ac:spMkLst>
            <pc:docMk/>
            <pc:sldMk cId="1429422648" sldId="1294"/>
            <ac:spMk id="10" creationId="{36483143-9C34-128E-14F4-5FC9666AD98D}"/>
          </ac:spMkLst>
        </pc:spChg>
        <pc:spChg chg="add del mod topLvl">
          <ac:chgData name="Jonathan  Cosme" userId="272d5a2a-eea8-4805-b974-3aa4aa9a913a" providerId="ADAL" clId="{96D06DE7-640C-44E2-9BCD-0AF4BE9FCDAF}" dt="2022-09-13T06:38:39.803" v="7118" actId="478"/>
          <ac:spMkLst>
            <pc:docMk/>
            <pc:sldMk cId="1429422648" sldId="1294"/>
            <ac:spMk id="12" creationId="{5CD0FC85-FCD6-AD7D-63EE-D1160F1A1F8A}"/>
          </ac:spMkLst>
        </pc:spChg>
        <pc:spChg chg="add del mod topLvl">
          <ac:chgData name="Jonathan  Cosme" userId="272d5a2a-eea8-4805-b974-3aa4aa9a913a" providerId="ADAL" clId="{96D06DE7-640C-44E2-9BCD-0AF4BE9FCDAF}" dt="2022-09-13T06:38:39.803" v="7118" actId="478"/>
          <ac:spMkLst>
            <pc:docMk/>
            <pc:sldMk cId="1429422648" sldId="1294"/>
            <ac:spMk id="13" creationId="{F61D0532-DA91-FD06-41E2-BA994C49F4D2}"/>
          </ac:spMkLst>
        </pc:spChg>
        <pc:spChg chg="add del mod topLvl">
          <ac:chgData name="Jonathan  Cosme" userId="272d5a2a-eea8-4805-b974-3aa4aa9a913a" providerId="ADAL" clId="{96D06DE7-640C-44E2-9BCD-0AF4BE9FCDAF}" dt="2022-09-13T06:38:39.803" v="7118" actId="478"/>
          <ac:spMkLst>
            <pc:docMk/>
            <pc:sldMk cId="1429422648" sldId="1294"/>
            <ac:spMk id="15" creationId="{551D79CF-CAD2-A39C-E0EA-FFC2A48030CB}"/>
          </ac:spMkLst>
        </pc:spChg>
        <pc:spChg chg="add del mod topLvl">
          <ac:chgData name="Jonathan  Cosme" userId="272d5a2a-eea8-4805-b974-3aa4aa9a913a" providerId="ADAL" clId="{96D06DE7-640C-44E2-9BCD-0AF4BE9FCDAF}" dt="2022-09-13T06:38:39.803" v="7118" actId="478"/>
          <ac:spMkLst>
            <pc:docMk/>
            <pc:sldMk cId="1429422648" sldId="1294"/>
            <ac:spMk id="16" creationId="{5BF60FF7-74D3-E3E6-1E53-1BF7965C541A}"/>
          </ac:spMkLst>
        </pc:spChg>
        <pc:spChg chg="add del mod topLvl">
          <ac:chgData name="Jonathan  Cosme" userId="272d5a2a-eea8-4805-b974-3aa4aa9a913a" providerId="ADAL" clId="{96D06DE7-640C-44E2-9BCD-0AF4BE9FCDAF}" dt="2022-09-13T06:38:39.803" v="7118" actId="478"/>
          <ac:spMkLst>
            <pc:docMk/>
            <pc:sldMk cId="1429422648" sldId="1294"/>
            <ac:spMk id="17" creationId="{4D2B8C3D-AC75-F003-CE3C-3AEBEF2F956D}"/>
          </ac:spMkLst>
        </pc:spChg>
        <pc:spChg chg="add del mod topLvl">
          <ac:chgData name="Jonathan  Cosme" userId="272d5a2a-eea8-4805-b974-3aa4aa9a913a" providerId="ADAL" clId="{96D06DE7-640C-44E2-9BCD-0AF4BE9FCDAF}" dt="2022-09-13T06:38:39.803" v="7118" actId="478"/>
          <ac:spMkLst>
            <pc:docMk/>
            <pc:sldMk cId="1429422648" sldId="1294"/>
            <ac:spMk id="18" creationId="{2FB6F753-431D-7402-D341-3F66E5EEF015}"/>
          </ac:spMkLst>
        </pc:spChg>
        <pc:spChg chg="add del mod topLvl">
          <ac:chgData name="Jonathan  Cosme" userId="272d5a2a-eea8-4805-b974-3aa4aa9a913a" providerId="ADAL" clId="{96D06DE7-640C-44E2-9BCD-0AF4BE9FCDAF}" dt="2022-09-13T06:38:39.803" v="7118" actId="478"/>
          <ac:spMkLst>
            <pc:docMk/>
            <pc:sldMk cId="1429422648" sldId="1294"/>
            <ac:spMk id="19" creationId="{FA5545E5-0EC2-5FA2-DDCA-42C9DC2EF7E3}"/>
          </ac:spMkLst>
        </pc:spChg>
        <pc:spChg chg="add del mod topLvl">
          <ac:chgData name="Jonathan  Cosme" userId="272d5a2a-eea8-4805-b974-3aa4aa9a913a" providerId="ADAL" clId="{96D06DE7-640C-44E2-9BCD-0AF4BE9FCDAF}" dt="2022-09-13T06:38:39.803" v="7118" actId="478"/>
          <ac:spMkLst>
            <pc:docMk/>
            <pc:sldMk cId="1429422648" sldId="1294"/>
            <ac:spMk id="20" creationId="{C7272DFD-1D9A-8580-4782-D846E979D503}"/>
          </ac:spMkLst>
        </pc:spChg>
        <pc:spChg chg="add mod">
          <ac:chgData name="Jonathan  Cosme" userId="272d5a2a-eea8-4805-b974-3aa4aa9a913a" providerId="ADAL" clId="{96D06DE7-640C-44E2-9BCD-0AF4BE9FCDAF}" dt="2022-09-13T06:14:25.446" v="5876" actId="571"/>
          <ac:spMkLst>
            <pc:docMk/>
            <pc:sldMk cId="1429422648" sldId="1294"/>
            <ac:spMk id="22" creationId="{258CD54B-7B51-2BC9-A2C3-01ED569ECADD}"/>
          </ac:spMkLst>
        </pc:spChg>
        <pc:spChg chg="add del mod topLvl">
          <ac:chgData name="Jonathan  Cosme" userId="272d5a2a-eea8-4805-b974-3aa4aa9a913a" providerId="ADAL" clId="{96D06DE7-640C-44E2-9BCD-0AF4BE9FCDAF}" dt="2022-09-13T06:38:39.803" v="7118" actId="478"/>
          <ac:spMkLst>
            <pc:docMk/>
            <pc:sldMk cId="1429422648" sldId="1294"/>
            <ac:spMk id="23" creationId="{078630C2-0B7E-82D7-95BF-80CC74124967}"/>
          </ac:spMkLst>
        </pc:spChg>
        <pc:spChg chg="add del mod topLvl">
          <ac:chgData name="Jonathan  Cosme" userId="272d5a2a-eea8-4805-b974-3aa4aa9a913a" providerId="ADAL" clId="{96D06DE7-640C-44E2-9BCD-0AF4BE9FCDAF}" dt="2022-09-13T06:38:39.803" v="7118" actId="478"/>
          <ac:spMkLst>
            <pc:docMk/>
            <pc:sldMk cId="1429422648" sldId="1294"/>
            <ac:spMk id="24" creationId="{70EF2ECF-3ED5-0FF6-AB85-9C500F752714}"/>
          </ac:spMkLst>
        </pc:spChg>
        <pc:spChg chg="add del mod topLvl">
          <ac:chgData name="Jonathan  Cosme" userId="272d5a2a-eea8-4805-b974-3aa4aa9a913a" providerId="ADAL" clId="{96D06DE7-640C-44E2-9BCD-0AF4BE9FCDAF}" dt="2022-09-13T06:38:39.803" v="7118" actId="478"/>
          <ac:spMkLst>
            <pc:docMk/>
            <pc:sldMk cId="1429422648" sldId="1294"/>
            <ac:spMk id="25" creationId="{AAEA4214-1D38-35EF-444A-866A662B438D}"/>
          </ac:spMkLst>
        </pc:spChg>
        <pc:spChg chg="add mod">
          <ac:chgData name="Jonathan  Cosme" userId="272d5a2a-eea8-4805-b974-3aa4aa9a913a" providerId="ADAL" clId="{96D06DE7-640C-44E2-9BCD-0AF4BE9FCDAF}" dt="2022-09-13T06:38:34.350" v="7117" actId="165"/>
          <ac:spMkLst>
            <pc:docMk/>
            <pc:sldMk cId="1429422648" sldId="1294"/>
            <ac:spMk id="26" creationId="{D0C24FD0-4493-EDB3-EC9E-3071DC1068AF}"/>
          </ac:spMkLst>
        </pc:spChg>
        <pc:spChg chg="add del mod">
          <ac:chgData name="Jonathan  Cosme" userId="272d5a2a-eea8-4805-b974-3aa4aa9a913a" providerId="ADAL" clId="{96D06DE7-640C-44E2-9BCD-0AF4BE9FCDAF}" dt="2022-09-13T06:38:30.795" v="7116" actId="478"/>
          <ac:spMkLst>
            <pc:docMk/>
            <pc:sldMk cId="1429422648" sldId="1294"/>
            <ac:spMk id="28" creationId="{AB2F0D5F-F1DA-2002-8FCF-516549174191}"/>
          </ac:spMkLst>
        </pc:spChg>
        <pc:spChg chg="add del mod">
          <ac:chgData name="Jonathan  Cosme" userId="272d5a2a-eea8-4805-b974-3aa4aa9a913a" providerId="ADAL" clId="{96D06DE7-640C-44E2-9BCD-0AF4BE9FCDAF}" dt="2022-09-13T06:16:49.401" v="6017"/>
          <ac:spMkLst>
            <pc:docMk/>
            <pc:sldMk cId="1429422648" sldId="1294"/>
            <ac:spMk id="29" creationId="{B6B4C61C-5905-8B0D-FB26-C0C74C1E4DF5}"/>
          </ac:spMkLst>
        </pc:spChg>
        <pc:grpChg chg="del">
          <ac:chgData name="Jonathan  Cosme" userId="272d5a2a-eea8-4805-b974-3aa4aa9a913a" providerId="ADAL" clId="{96D06DE7-640C-44E2-9BCD-0AF4BE9FCDAF}" dt="2022-09-13T06:10:35.343" v="5837" actId="478"/>
          <ac:grpSpMkLst>
            <pc:docMk/>
            <pc:sldMk cId="1429422648" sldId="1294"/>
            <ac:grpSpMk id="11" creationId="{CF6C6827-1C32-E22B-AFE9-77F7BFA16128}"/>
          </ac:grpSpMkLst>
        </pc:grpChg>
        <pc:grpChg chg="add mod ord topLvl">
          <ac:chgData name="Jonathan  Cosme" userId="272d5a2a-eea8-4805-b974-3aa4aa9a913a" providerId="ADAL" clId="{96D06DE7-640C-44E2-9BCD-0AF4BE9FCDAF}" dt="2022-09-13T06:38:34.350" v="7117" actId="165"/>
          <ac:grpSpMkLst>
            <pc:docMk/>
            <pc:sldMk cId="1429422648" sldId="1294"/>
            <ac:grpSpMk id="27" creationId="{2B467F52-A52F-6780-2079-4AAC7B9ECA45}"/>
          </ac:grpSpMkLst>
        </pc:grpChg>
        <pc:grpChg chg="add del mod">
          <ac:chgData name="Jonathan  Cosme" userId="272d5a2a-eea8-4805-b974-3aa4aa9a913a" providerId="ADAL" clId="{96D06DE7-640C-44E2-9BCD-0AF4BE9FCDAF}" dt="2022-09-13T06:38:34.350" v="7117" actId="165"/>
          <ac:grpSpMkLst>
            <pc:docMk/>
            <pc:sldMk cId="1429422648" sldId="1294"/>
            <ac:grpSpMk id="30" creationId="{4ACE5EFD-7442-94BE-4833-A266146A3C5D}"/>
          </ac:grpSpMkLst>
        </pc:grpChg>
        <pc:picChg chg="del">
          <ac:chgData name="Jonathan  Cosme" userId="272d5a2a-eea8-4805-b974-3aa4aa9a913a" providerId="ADAL" clId="{96D06DE7-640C-44E2-9BCD-0AF4BE9FCDAF}" dt="2022-09-13T06:10:35.343" v="5837" actId="478"/>
          <ac:picMkLst>
            <pc:docMk/>
            <pc:sldMk cId="1429422648" sldId="1294"/>
            <ac:picMk id="4" creationId="{9F7319F5-0716-ED04-EF81-7CC79C6462E0}"/>
          </ac:picMkLst>
        </pc:picChg>
        <pc:picChg chg="add mod">
          <ac:chgData name="Jonathan  Cosme" userId="272d5a2a-eea8-4805-b974-3aa4aa9a913a" providerId="ADAL" clId="{96D06DE7-640C-44E2-9BCD-0AF4BE9FCDAF}" dt="2022-09-13T06:38:34.350" v="7117" actId="165"/>
          <ac:picMkLst>
            <pc:docMk/>
            <pc:sldMk cId="1429422648" sldId="1294"/>
            <ac:picMk id="8" creationId="{7AD680F2-8FCE-9BF6-C172-179541D7F033}"/>
          </ac:picMkLst>
        </pc:picChg>
        <pc:picChg chg="add mod">
          <ac:chgData name="Jonathan  Cosme" userId="272d5a2a-eea8-4805-b974-3aa4aa9a913a" providerId="ADAL" clId="{96D06DE7-640C-44E2-9BCD-0AF4BE9FCDAF}" dt="2022-09-13T06:14:25.446" v="5876" actId="571"/>
          <ac:picMkLst>
            <pc:docMk/>
            <pc:sldMk cId="1429422648" sldId="1294"/>
            <ac:picMk id="21" creationId="{1600EE32-71FD-1641-6A47-345510CC650B}"/>
          </ac:picMkLst>
        </pc:picChg>
      </pc:sldChg>
      <pc:sldChg chg="addSp delSp modSp add mod">
        <pc:chgData name="Jonathan  Cosme" userId="272d5a2a-eea8-4805-b974-3aa4aa9a913a" providerId="ADAL" clId="{96D06DE7-640C-44E2-9BCD-0AF4BE9FCDAF}" dt="2022-09-13T06:54:32.239" v="7139" actId="164"/>
        <pc:sldMkLst>
          <pc:docMk/>
          <pc:sldMk cId="3418572090" sldId="1295"/>
        </pc:sldMkLst>
        <pc:spChg chg="mod">
          <ac:chgData name="Jonathan  Cosme" userId="272d5a2a-eea8-4805-b974-3aa4aa9a913a" providerId="ADAL" clId="{96D06DE7-640C-44E2-9BCD-0AF4BE9FCDAF}" dt="2022-09-13T06:21:28.474" v="6416" actId="14100"/>
          <ac:spMkLst>
            <pc:docMk/>
            <pc:sldMk cId="3418572090" sldId="1295"/>
            <ac:spMk id="2" creationId="{E086DBCF-4C35-3E76-C204-65B843875C6B}"/>
          </ac:spMkLst>
        </pc:spChg>
        <pc:spChg chg="add mod">
          <ac:chgData name="Jonathan  Cosme" userId="272d5a2a-eea8-4805-b974-3aa4aa9a913a" providerId="ADAL" clId="{96D06DE7-640C-44E2-9BCD-0AF4BE9FCDAF}" dt="2022-09-13T06:21:32.388" v="6417" actId="1076"/>
          <ac:spMkLst>
            <pc:docMk/>
            <pc:sldMk cId="3418572090" sldId="1295"/>
            <ac:spMk id="7" creationId="{F5F2963A-9C65-FE47-2A3E-5F0A5883784A}"/>
          </ac:spMkLst>
        </pc:spChg>
        <pc:spChg chg="add mod">
          <ac:chgData name="Jonathan  Cosme" userId="272d5a2a-eea8-4805-b974-3aa4aa9a913a" providerId="ADAL" clId="{96D06DE7-640C-44E2-9BCD-0AF4BE9FCDAF}" dt="2022-09-13T06:23:55.567" v="6547" actId="164"/>
          <ac:spMkLst>
            <pc:docMk/>
            <pc:sldMk cId="3418572090" sldId="1295"/>
            <ac:spMk id="9" creationId="{99775E79-1C8D-980F-05E6-4C541EECA08C}"/>
          </ac:spMkLst>
        </pc:spChg>
        <pc:spChg chg="del">
          <ac:chgData name="Jonathan  Cosme" userId="272d5a2a-eea8-4805-b974-3aa4aa9a913a" providerId="ADAL" clId="{96D06DE7-640C-44E2-9BCD-0AF4BE9FCDAF}" dt="2022-09-13T06:20:01.781" v="6351" actId="478"/>
          <ac:spMkLst>
            <pc:docMk/>
            <pc:sldMk cId="3418572090" sldId="1295"/>
            <ac:spMk id="10" creationId="{36483143-9C34-128E-14F4-5FC9666AD98D}"/>
          </ac:spMkLst>
        </pc:spChg>
        <pc:spChg chg="del">
          <ac:chgData name="Jonathan  Cosme" userId="272d5a2a-eea8-4805-b974-3aa4aa9a913a" providerId="ADAL" clId="{96D06DE7-640C-44E2-9BCD-0AF4BE9FCDAF}" dt="2022-09-13T06:20:01.781" v="6351" actId="478"/>
          <ac:spMkLst>
            <pc:docMk/>
            <pc:sldMk cId="3418572090" sldId="1295"/>
            <ac:spMk id="12" creationId="{5CD0FC85-FCD6-AD7D-63EE-D1160F1A1F8A}"/>
          </ac:spMkLst>
        </pc:spChg>
        <pc:spChg chg="del">
          <ac:chgData name="Jonathan  Cosme" userId="272d5a2a-eea8-4805-b974-3aa4aa9a913a" providerId="ADAL" clId="{96D06DE7-640C-44E2-9BCD-0AF4BE9FCDAF}" dt="2022-09-13T06:20:01.781" v="6351" actId="478"/>
          <ac:spMkLst>
            <pc:docMk/>
            <pc:sldMk cId="3418572090" sldId="1295"/>
            <ac:spMk id="13" creationId="{F61D0532-DA91-FD06-41E2-BA994C49F4D2}"/>
          </ac:spMkLst>
        </pc:spChg>
        <pc:spChg chg="del">
          <ac:chgData name="Jonathan  Cosme" userId="272d5a2a-eea8-4805-b974-3aa4aa9a913a" providerId="ADAL" clId="{96D06DE7-640C-44E2-9BCD-0AF4BE9FCDAF}" dt="2022-09-13T06:20:01.781" v="6351" actId="478"/>
          <ac:spMkLst>
            <pc:docMk/>
            <pc:sldMk cId="3418572090" sldId="1295"/>
            <ac:spMk id="15" creationId="{551D79CF-CAD2-A39C-E0EA-FFC2A48030CB}"/>
          </ac:spMkLst>
        </pc:spChg>
        <pc:spChg chg="del">
          <ac:chgData name="Jonathan  Cosme" userId="272d5a2a-eea8-4805-b974-3aa4aa9a913a" providerId="ADAL" clId="{96D06DE7-640C-44E2-9BCD-0AF4BE9FCDAF}" dt="2022-09-13T06:20:01.781" v="6351" actId="478"/>
          <ac:spMkLst>
            <pc:docMk/>
            <pc:sldMk cId="3418572090" sldId="1295"/>
            <ac:spMk id="16" creationId="{5BF60FF7-74D3-E3E6-1E53-1BF7965C541A}"/>
          </ac:spMkLst>
        </pc:spChg>
        <pc:spChg chg="del">
          <ac:chgData name="Jonathan  Cosme" userId="272d5a2a-eea8-4805-b974-3aa4aa9a913a" providerId="ADAL" clId="{96D06DE7-640C-44E2-9BCD-0AF4BE9FCDAF}" dt="2022-09-13T06:20:01.781" v="6351" actId="478"/>
          <ac:spMkLst>
            <pc:docMk/>
            <pc:sldMk cId="3418572090" sldId="1295"/>
            <ac:spMk id="17" creationId="{4D2B8C3D-AC75-F003-CE3C-3AEBEF2F956D}"/>
          </ac:spMkLst>
        </pc:spChg>
        <pc:spChg chg="del">
          <ac:chgData name="Jonathan  Cosme" userId="272d5a2a-eea8-4805-b974-3aa4aa9a913a" providerId="ADAL" clId="{96D06DE7-640C-44E2-9BCD-0AF4BE9FCDAF}" dt="2022-09-13T06:20:01.781" v="6351" actId="478"/>
          <ac:spMkLst>
            <pc:docMk/>
            <pc:sldMk cId="3418572090" sldId="1295"/>
            <ac:spMk id="18" creationId="{2FB6F753-431D-7402-D341-3F66E5EEF015}"/>
          </ac:spMkLst>
        </pc:spChg>
        <pc:spChg chg="del">
          <ac:chgData name="Jonathan  Cosme" userId="272d5a2a-eea8-4805-b974-3aa4aa9a913a" providerId="ADAL" clId="{96D06DE7-640C-44E2-9BCD-0AF4BE9FCDAF}" dt="2022-09-13T06:20:01.781" v="6351" actId="478"/>
          <ac:spMkLst>
            <pc:docMk/>
            <pc:sldMk cId="3418572090" sldId="1295"/>
            <ac:spMk id="19" creationId="{FA5545E5-0EC2-5FA2-DDCA-42C9DC2EF7E3}"/>
          </ac:spMkLst>
        </pc:spChg>
        <pc:spChg chg="del">
          <ac:chgData name="Jonathan  Cosme" userId="272d5a2a-eea8-4805-b974-3aa4aa9a913a" providerId="ADAL" clId="{96D06DE7-640C-44E2-9BCD-0AF4BE9FCDAF}" dt="2022-09-13T06:20:01.781" v="6351" actId="478"/>
          <ac:spMkLst>
            <pc:docMk/>
            <pc:sldMk cId="3418572090" sldId="1295"/>
            <ac:spMk id="20" creationId="{C7272DFD-1D9A-8580-4782-D846E979D503}"/>
          </ac:spMkLst>
        </pc:spChg>
        <pc:spChg chg="add mod">
          <ac:chgData name="Jonathan  Cosme" userId="272d5a2a-eea8-4805-b974-3aa4aa9a913a" providerId="ADAL" clId="{96D06DE7-640C-44E2-9BCD-0AF4BE9FCDAF}" dt="2022-09-13T06:22:14.478" v="6476" actId="6549"/>
          <ac:spMkLst>
            <pc:docMk/>
            <pc:sldMk cId="3418572090" sldId="1295"/>
            <ac:spMk id="22" creationId="{268C6DF0-3713-C696-F132-70986E0EB2E9}"/>
          </ac:spMkLst>
        </pc:spChg>
        <pc:spChg chg="del">
          <ac:chgData name="Jonathan  Cosme" userId="272d5a2a-eea8-4805-b974-3aa4aa9a913a" providerId="ADAL" clId="{96D06DE7-640C-44E2-9BCD-0AF4BE9FCDAF}" dt="2022-09-13T06:20:01.781" v="6351" actId="478"/>
          <ac:spMkLst>
            <pc:docMk/>
            <pc:sldMk cId="3418572090" sldId="1295"/>
            <ac:spMk id="23" creationId="{078630C2-0B7E-82D7-95BF-80CC74124967}"/>
          </ac:spMkLst>
        </pc:spChg>
        <pc:spChg chg="del">
          <ac:chgData name="Jonathan  Cosme" userId="272d5a2a-eea8-4805-b974-3aa4aa9a913a" providerId="ADAL" clId="{96D06DE7-640C-44E2-9BCD-0AF4BE9FCDAF}" dt="2022-09-13T06:20:01.781" v="6351" actId="478"/>
          <ac:spMkLst>
            <pc:docMk/>
            <pc:sldMk cId="3418572090" sldId="1295"/>
            <ac:spMk id="24" creationId="{70EF2ECF-3ED5-0FF6-AB85-9C500F752714}"/>
          </ac:spMkLst>
        </pc:spChg>
        <pc:spChg chg="del">
          <ac:chgData name="Jonathan  Cosme" userId="272d5a2a-eea8-4805-b974-3aa4aa9a913a" providerId="ADAL" clId="{96D06DE7-640C-44E2-9BCD-0AF4BE9FCDAF}" dt="2022-09-13T06:20:01.781" v="6351" actId="478"/>
          <ac:spMkLst>
            <pc:docMk/>
            <pc:sldMk cId="3418572090" sldId="1295"/>
            <ac:spMk id="25" creationId="{AAEA4214-1D38-35EF-444A-866A662B438D}"/>
          </ac:spMkLst>
        </pc:spChg>
        <pc:spChg chg="del">
          <ac:chgData name="Jonathan  Cosme" userId="272d5a2a-eea8-4805-b974-3aa4aa9a913a" providerId="ADAL" clId="{96D06DE7-640C-44E2-9BCD-0AF4BE9FCDAF}" dt="2022-09-13T06:20:04.547" v="6352" actId="478"/>
          <ac:spMkLst>
            <pc:docMk/>
            <pc:sldMk cId="3418572090" sldId="1295"/>
            <ac:spMk id="28" creationId="{AB2F0D5F-F1DA-2002-8FCF-516549174191}"/>
          </ac:spMkLst>
        </pc:spChg>
        <pc:spChg chg="add mod">
          <ac:chgData name="Jonathan  Cosme" userId="272d5a2a-eea8-4805-b974-3aa4aa9a913a" providerId="ADAL" clId="{96D06DE7-640C-44E2-9BCD-0AF4BE9FCDAF}" dt="2022-09-13T06:22:37.624" v="6481" actId="1076"/>
          <ac:spMkLst>
            <pc:docMk/>
            <pc:sldMk cId="3418572090" sldId="1295"/>
            <ac:spMk id="29" creationId="{8EEDF7CD-E270-0381-71D6-F35759F5E629}"/>
          </ac:spMkLst>
        </pc:spChg>
        <pc:spChg chg="add mod">
          <ac:chgData name="Jonathan  Cosme" userId="272d5a2a-eea8-4805-b974-3aa4aa9a913a" providerId="ADAL" clId="{96D06DE7-640C-44E2-9BCD-0AF4BE9FCDAF}" dt="2022-09-13T06:23:38.723" v="6540" actId="20577"/>
          <ac:spMkLst>
            <pc:docMk/>
            <pc:sldMk cId="3418572090" sldId="1295"/>
            <ac:spMk id="31" creationId="{470D3E8B-E22D-9E0C-C57D-15ACCA3F365A}"/>
          </ac:spMkLst>
        </pc:spChg>
        <pc:spChg chg="add mod">
          <ac:chgData name="Jonathan  Cosme" userId="272d5a2a-eea8-4805-b974-3aa4aa9a913a" providerId="ADAL" clId="{96D06DE7-640C-44E2-9BCD-0AF4BE9FCDAF}" dt="2022-09-13T06:54:32.239" v="7139" actId="164"/>
          <ac:spMkLst>
            <pc:docMk/>
            <pc:sldMk cId="3418572090" sldId="1295"/>
            <ac:spMk id="34" creationId="{27354EE0-C227-2EAE-FA9B-C63C0A5B7F22}"/>
          </ac:spMkLst>
        </pc:spChg>
        <pc:grpChg chg="add mod">
          <ac:chgData name="Jonathan  Cosme" userId="272d5a2a-eea8-4805-b974-3aa4aa9a913a" providerId="ADAL" clId="{96D06DE7-640C-44E2-9BCD-0AF4BE9FCDAF}" dt="2022-09-13T06:21:32.388" v="6417" actId="1076"/>
          <ac:grpSpMkLst>
            <pc:docMk/>
            <pc:sldMk cId="3418572090" sldId="1295"/>
            <ac:grpSpMk id="11" creationId="{A232D6F1-3322-EFD0-6CC9-7D9AD9D4A4BC}"/>
          </ac:grpSpMkLst>
        </pc:grpChg>
        <pc:grpChg chg="del">
          <ac:chgData name="Jonathan  Cosme" userId="272d5a2a-eea8-4805-b974-3aa4aa9a913a" providerId="ADAL" clId="{96D06DE7-640C-44E2-9BCD-0AF4BE9FCDAF}" dt="2022-09-13T06:20:01.781" v="6351" actId="478"/>
          <ac:grpSpMkLst>
            <pc:docMk/>
            <pc:sldMk cId="3418572090" sldId="1295"/>
            <ac:grpSpMk id="27" creationId="{2B467F52-A52F-6780-2079-4AAC7B9ECA45}"/>
          </ac:grpSpMkLst>
        </pc:grpChg>
        <pc:grpChg chg="add mod">
          <ac:chgData name="Jonathan  Cosme" userId="272d5a2a-eea8-4805-b974-3aa4aa9a913a" providerId="ADAL" clId="{96D06DE7-640C-44E2-9BCD-0AF4BE9FCDAF}" dt="2022-09-13T06:22:37.624" v="6481" actId="1076"/>
          <ac:grpSpMkLst>
            <pc:docMk/>
            <pc:sldMk cId="3418572090" sldId="1295"/>
            <ac:grpSpMk id="30" creationId="{0AF6C7F2-7087-1AA2-DF82-45A56D94F015}"/>
          </ac:grpSpMkLst>
        </pc:grpChg>
        <pc:grpChg chg="add del mod">
          <ac:chgData name="Jonathan  Cosme" userId="272d5a2a-eea8-4805-b974-3aa4aa9a913a" providerId="ADAL" clId="{96D06DE7-640C-44E2-9BCD-0AF4BE9FCDAF}" dt="2022-09-13T06:54:15.027" v="7133" actId="478"/>
          <ac:grpSpMkLst>
            <pc:docMk/>
            <pc:sldMk cId="3418572090" sldId="1295"/>
            <ac:grpSpMk id="33" creationId="{F5B1D6E6-1DFA-57C1-9870-D21B2F26DDFB}"/>
          </ac:grpSpMkLst>
        </pc:grpChg>
        <pc:grpChg chg="add mod">
          <ac:chgData name="Jonathan  Cosme" userId="272d5a2a-eea8-4805-b974-3aa4aa9a913a" providerId="ADAL" clId="{96D06DE7-640C-44E2-9BCD-0AF4BE9FCDAF}" dt="2022-09-13T06:54:32.239" v="7139" actId="164"/>
          <ac:grpSpMkLst>
            <pc:docMk/>
            <pc:sldMk cId="3418572090" sldId="1295"/>
            <ac:grpSpMk id="35" creationId="{B6331D41-B850-24E0-9DF2-B40CCBE5AA96}"/>
          </ac:grpSpMkLst>
        </pc:grpChg>
        <pc:picChg chg="add mod">
          <ac:chgData name="Jonathan  Cosme" userId="272d5a2a-eea8-4805-b974-3aa4aa9a913a" providerId="ADAL" clId="{96D06DE7-640C-44E2-9BCD-0AF4BE9FCDAF}" dt="2022-09-13T06:21:32.388" v="6417" actId="1076"/>
          <ac:picMkLst>
            <pc:docMk/>
            <pc:sldMk cId="3418572090" sldId="1295"/>
            <ac:picMk id="3" creationId="{1B2903DE-1551-ABD1-A7E9-9902C618DDF6}"/>
          </ac:picMkLst>
        </pc:picChg>
        <pc:picChg chg="add del mod">
          <ac:chgData name="Jonathan  Cosme" userId="272d5a2a-eea8-4805-b974-3aa4aa9a913a" providerId="ADAL" clId="{96D06DE7-640C-44E2-9BCD-0AF4BE9FCDAF}" dt="2022-09-13T06:20:35.638" v="6404"/>
          <ac:picMkLst>
            <pc:docMk/>
            <pc:sldMk cId="3418572090" sldId="1295"/>
            <ac:picMk id="4" creationId="{9F867F7F-62A0-1707-3875-AA965A7892BE}"/>
          </ac:picMkLst>
        </pc:picChg>
        <pc:picChg chg="add del mod">
          <ac:chgData name="Jonathan  Cosme" userId="272d5a2a-eea8-4805-b974-3aa4aa9a913a" providerId="ADAL" clId="{96D06DE7-640C-44E2-9BCD-0AF4BE9FCDAF}" dt="2022-09-13T06:20:43.820" v="6406"/>
          <ac:picMkLst>
            <pc:docMk/>
            <pc:sldMk cId="3418572090" sldId="1295"/>
            <ac:picMk id="5" creationId="{C7E6999A-48A7-6A5E-E016-A7EB4339499C}"/>
          </ac:picMkLst>
        </pc:picChg>
        <pc:picChg chg="add mod">
          <ac:chgData name="Jonathan  Cosme" userId="272d5a2a-eea8-4805-b974-3aa4aa9a913a" providerId="ADAL" clId="{96D06DE7-640C-44E2-9BCD-0AF4BE9FCDAF}" dt="2022-09-13T06:22:37.624" v="6481" actId="1076"/>
          <ac:picMkLst>
            <pc:docMk/>
            <pc:sldMk cId="3418572090" sldId="1295"/>
            <ac:picMk id="21" creationId="{A45AB5F0-D32B-03A2-47E5-71B7F205167E}"/>
          </ac:picMkLst>
        </pc:picChg>
        <pc:picChg chg="add mod">
          <ac:chgData name="Jonathan  Cosme" userId="272d5a2a-eea8-4805-b974-3aa4aa9a913a" providerId="ADAL" clId="{96D06DE7-640C-44E2-9BCD-0AF4BE9FCDAF}" dt="2022-09-13T06:23:55.567" v="6547" actId="164"/>
          <ac:picMkLst>
            <pc:docMk/>
            <pc:sldMk cId="3418572090" sldId="1295"/>
            <ac:picMk id="32" creationId="{382D2068-A20C-A213-F842-C43F031D53B1}"/>
          </ac:picMkLst>
        </pc:picChg>
        <pc:picChg chg="add mod">
          <ac:chgData name="Jonathan  Cosme" userId="272d5a2a-eea8-4805-b974-3aa4aa9a913a" providerId="ADAL" clId="{96D06DE7-640C-44E2-9BCD-0AF4BE9FCDAF}" dt="2022-09-13T06:54:32.239" v="7139" actId="164"/>
          <ac:picMkLst>
            <pc:docMk/>
            <pc:sldMk cId="3418572090" sldId="1295"/>
            <ac:picMk id="24578" creationId="{C0E8A6ED-882B-AE11-BC2D-2877008FA668}"/>
          </ac:picMkLst>
        </pc:picChg>
      </pc:sldChg>
      <pc:sldChg chg="modSp add mod">
        <pc:chgData name="Jonathan  Cosme" userId="272d5a2a-eea8-4805-b974-3aa4aa9a913a" providerId="ADAL" clId="{96D06DE7-640C-44E2-9BCD-0AF4BE9FCDAF}" dt="2022-09-13T08:34:16.568" v="7177" actId="313"/>
        <pc:sldMkLst>
          <pc:docMk/>
          <pc:sldMk cId="3811675727" sldId="1296"/>
        </pc:sldMkLst>
        <pc:spChg chg="mod">
          <ac:chgData name="Jonathan  Cosme" userId="272d5a2a-eea8-4805-b974-3aa4aa9a913a" providerId="ADAL" clId="{96D06DE7-640C-44E2-9BCD-0AF4BE9FCDAF}" dt="2022-09-13T08:34:16.568" v="7177" actId="313"/>
          <ac:spMkLst>
            <pc:docMk/>
            <pc:sldMk cId="3811675727" sldId="1296"/>
            <ac:spMk id="28" creationId="{AB2F0D5F-F1DA-2002-8FCF-516549174191}"/>
          </ac:spMkLst>
        </pc:spChg>
      </pc:sldChg>
      <pc:sldMasterChg chg="modSp mod">
        <pc:chgData name="Jonathan  Cosme" userId="272d5a2a-eea8-4805-b974-3aa4aa9a913a" providerId="ADAL" clId="{96D06DE7-640C-44E2-9BCD-0AF4BE9FCDAF}" dt="2022-09-13T05:31:01.410" v="4121" actId="20577"/>
        <pc:sldMasterMkLst>
          <pc:docMk/>
          <pc:sldMasterMk cId="0" sldId="2147483648"/>
        </pc:sldMasterMkLst>
        <pc:spChg chg="mod">
          <ac:chgData name="Jonathan  Cosme" userId="272d5a2a-eea8-4805-b974-3aa4aa9a913a" providerId="ADAL" clId="{96D06DE7-640C-44E2-9BCD-0AF4BE9FCDAF}" dt="2022-09-13T05:31:01.410" v="4121" actId="20577"/>
          <ac:spMkLst>
            <pc:docMk/>
            <pc:sldMasterMk cId="0" sldId="2147483648"/>
            <ac:spMk id="48" creationId="{00000000-0000-0000-0000-000000000000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861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64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086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run.ai" TargetMode="External"/><Relationship Id="rId7" Type="http://schemas.openxmlformats.org/officeDocument/2006/relationships/image" Target="../media/image5.png"/><Relationship Id="rId2" Type="http://schemas.openxmlformats.org/officeDocument/2006/relationships/hyperlink" Target="mailto:info@run.ai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run.ai" TargetMode="External"/><Relationship Id="rId7" Type="http://schemas.openxmlformats.org/officeDocument/2006/relationships/image" Target="../media/image5.png"/><Relationship Id="rId2" Type="http://schemas.openxmlformats.org/officeDocument/2006/relationships/hyperlink" Target="mailto:info@run.ai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11305-18B6-C485-1A72-46817ADA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091A00-42F2-8F1E-1928-FCE957D8389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208121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1_Closing Slide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4"/>
          <p:cNvSpPr/>
          <p:nvPr/>
        </p:nvSpPr>
        <p:spPr>
          <a:xfrm>
            <a:off x="-33575" y="-35300"/>
            <a:ext cx="92070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sp>
        <p:nvSpPr>
          <p:cNvPr id="445" name="Google Shape;445;p64"/>
          <p:cNvSpPr txBox="1"/>
          <p:nvPr/>
        </p:nvSpPr>
        <p:spPr>
          <a:xfrm>
            <a:off x="489200" y="4566025"/>
            <a:ext cx="1881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2"/>
              </a:rPr>
              <a:t>info@run.ai</a:t>
            </a:r>
            <a:r>
              <a:rPr lang="en-GB" sz="1000">
                <a:latin typeface="+mj-lt"/>
                <a:ea typeface="Montserrat SemiBold"/>
                <a:cs typeface="+mj-lt"/>
                <a:sym typeface="Montserrat SemiBold"/>
              </a:rPr>
              <a:t> </a:t>
            </a:r>
            <a:r>
              <a:rPr lang="en-GB" sz="1000">
                <a:solidFill>
                  <a:schemeClr val="lt1"/>
                </a:solidFill>
                <a:latin typeface="+mj-lt"/>
                <a:cs typeface="+mj-lt"/>
              </a:rPr>
              <a:t> </a:t>
            </a:r>
            <a:r>
              <a:rPr lang="en-GB" sz="1000">
                <a:solidFill>
                  <a:schemeClr val="lt1"/>
                </a:solidFill>
                <a:latin typeface="+mj-lt"/>
                <a:ea typeface="Clean" charset="0"/>
                <a:cs typeface="+mj-lt"/>
                <a:sym typeface="Clean" charset="0"/>
              </a:rPr>
              <a:t>|</a:t>
            </a:r>
            <a:r>
              <a:rPr lang="en-GB" sz="1000">
                <a:solidFill>
                  <a:schemeClr val="lt1"/>
                </a:solidFill>
                <a:latin typeface="+mj-lt"/>
                <a:cs typeface="+mj-lt"/>
              </a:rPr>
              <a:t> </a:t>
            </a:r>
            <a:r>
              <a:rPr lang="en-GB" sz="1000">
                <a:latin typeface="+mj-lt"/>
                <a:cs typeface="+mj-lt"/>
              </a:rPr>
              <a:t> </a:t>
            </a:r>
            <a:r>
              <a:rPr lang="en-GB" sz="1000">
                <a:solidFill>
                  <a:schemeClr val="dk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3"/>
              </a:rPr>
              <a:t>www.run.ai</a:t>
            </a:r>
            <a:endParaRPr sz="1000">
              <a:solidFill>
                <a:schemeClr val="dk2"/>
              </a:solidFill>
              <a:latin typeface="+mj-lt"/>
              <a:ea typeface="Montserrat SemiBold"/>
              <a:cs typeface="+mj-lt"/>
              <a:sym typeface="Montserrat SemiBold"/>
            </a:endParaRPr>
          </a:p>
        </p:txBody>
      </p:sp>
      <p:grpSp>
        <p:nvGrpSpPr>
          <p:cNvPr id="446" name="Google Shape;446;p64"/>
          <p:cNvGrpSpPr/>
          <p:nvPr/>
        </p:nvGrpSpPr>
        <p:grpSpPr>
          <a:xfrm>
            <a:off x="3860943" y="295362"/>
            <a:ext cx="4983315" cy="4562300"/>
            <a:chOff x="287018" y="295362"/>
            <a:chExt cx="4983315" cy="4562300"/>
          </a:xfrm>
        </p:grpSpPr>
        <p:pic>
          <p:nvPicPr>
            <p:cNvPr id="447" name="Google Shape;447;p64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87036" y="1833775"/>
              <a:ext cx="1468239" cy="1485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8" name="Google Shape;448;p64"/>
            <p:cNvGrpSpPr/>
            <p:nvPr/>
          </p:nvGrpSpPr>
          <p:grpSpPr>
            <a:xfrm flipH="1">
              <a:off x="287018" y="295362"/>
              <a:ext cx="4983315" cy="4562300"/>
              <a:chOff x="287018" y="295362"/>
              <a:chExt cx="4983315" cy="4562300"/>
            </a:xfrm>
          </p:grpSpPr>
          <p:pic>
            <p:nvPicPr>
              <p:cNvPr id="449" name="Google Shape;449;p64"/>
              <p:cNvPicPr preferRelativeResize="0"/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295192" y="295362"/>
                <a:ext cx="1433450" cy="143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0" name="Google Shape;450;p64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287018" y="3424388"/>
                <a:ext cx="1409387" cy="1433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1" name="Google Shape;451;p64"/>
              <p:cNvPicPr preferRelativeResize="0"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0800" y="3442875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2" name="Google Shape;452;p64"/>
              <p:cNvPicPr preferRelativeResize="0"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7025" y="1878406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3" name="Google Shape;453;p64"/>
              <p:cNvPicPr preferRelativeResize="0"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10800" y="313937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Divider Slide" type="secHead">
  <p:cSld name="Blue Divider Slide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highlight>
                <a:srgbClr val="00263E"/>
              </a:highlight>
              <a:latin typeface="+mj-lt"/>
            </a:endParaRPr>
          </a:p>
        </p:txBody>
      </p:sp>
      <p:pic>
        <p:nvPicPr>
          <p:cNvPr id="396" name="Google Shape;396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43050" y="-95100"/>
            <a:ext cx="5341073" cy="53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latin typeface="+mj-lt"/>
              </a:rPr>
              <a:t>‹#›</a:t>
            </a:fld>
            <a:endParaRPr sz="2400">
              <a:latin typeface="+mj-lt"/>
            </a:endParaRPr>
          </a:p>
        </p:txBody>
      </p:sp>
      <p:grpSp>
        <p:nvGrpSpPr>
          <p:cNvPr id="398" name="Google Shape;398;p54"/>
          <p:cNvGrpSpPr/>
          <p:nvPr/>
        </p:nvGrpSpPr>
        <p:grpSpPr>
          <a:xfrm>
            <a:off x="-35298" y="1963870"/>
            <a:ext cx="7819048" cy="1215834"/>
            <a:chOff x="-2398172" y="1752900"/>
            <a:chExt cx="10532122" cy="1637707"/>
          </a:xfrm>
        </p:grpSpPr>
        <p:sp>
          <p:nvSpPr>
            <p:cNvPr id="399" name="Google Shape;399;p54"/>
            <p:cNvSpPr/>
            <p:nvPr/>
          </p:nvSpPr>
          <p:spPr>
            <a:xfrm>
              <a:off x="-2398172" y="1752907"/>
              <a:ext cx="9718800" cy="1637700"/>
            </a:xfrm>
            <a:prstGeom prst="rect">
              <a:avLst/>
            </a:prstGeom>
            <a:solidFill>
              <a:srgbClr val="065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+mj-lt"/>
              </a:endParaRPr>
            </a:p>
          </p:txBody>
        </p:sp>
        <p:sp>
          <p:nvSpPr>
            <p:cNvPr id="400" name="Google Shape;400;p54"/>
            <p:cNvSpPr/>
            <p:nvPr/>
          </p:nvSpPr>
          <p:spPr>
            <a:xfrm>
              <a:off x="6496250" y="1752900"/>
              <a:ext cx="1637700" cy="1637700"/>
            </a:xfrm>
            <a:prstGeom prst="ellipse">
              <a:avLst/>
            </a:prstGeom>
            <a:solidFill>
              <a:srgbClr val="002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+mj-lt"/>
              </a:endParaRPr>
            </a:p>
          </p:txBody>
        </p:sp>
        <p:pic>
          <p:nvPicPr>
            <p:cNvPr id="401" name="Google Shape;401;p54"/>
            <p:cNvPicPr preferRelativeResize="0"/>
            <p:nvPr/>
          </p:nvPicPr>
          <p:blipFill rotWithShape="1">
            <a:blip r:embed="rId3">
              <a:alphaModFix/>
            </a:blip>
            <a:srcRect l="338070" t="-334250" r="-338070" b="334249"/>
            <a:stretch/>
          </p:blipFill>
          <p:spPr>
            <a:xfrm>
              <a:off x="6656313" y="1912975"/>
              <a:ext cx="1317575" cy="1317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2" name="Google Shape;40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5441" y="1963813"/>
            <a:ext cx="1218009" cy="1215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3663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A30074-147B-B619-3030-C836198F8FE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91933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 Mode Slide">
  <p:cSld name="CUSTOM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/>
          <p:nvPr/>
        </p:nvSpPr>
        <p:spPr>
          <a:xfrm>
            <a:off x="-40300" y="-35300"/>
            <a:ext cx="92139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263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USTOM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/>
          <p:nvPr/>
        </p:nvSpPr>
        <p:spPr>
          <a:xfrm>
            <a:off x="-33575" y="-35300"/>
            <a:ext cx="92070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489200" y="4566025"/>
            <a:ext cx="1881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chemeClr val="lt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2"/>
              </a:rPr>
              <a:t>info@run.ai</a:t>
            </a:r>
            <a:r>
              <a:rPr lang="en-GB" sz="1000" b="0" i="0" u="none" strike="noStrike" cap="none">
                <a:solidFill>
                  <a:srgbClr val="000000"/>
                </a:solidFill>
                <a:latin typeface="+mj-lt"/>
                <a:ea typeface="Montserrat SemiBold"/>
                <a:cs typeface="+mj-lt"/>
                <a:sym typeface="Montserrat SemiBold"/>
              </a:rPr>
              <a:t> 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Clean" charset="0"/>
                <a:cs typeface="+mj-lt"/>
                <a:sym typeface="Clean" charset="0"/>
              </a:rPr>
              <a:t>|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chemeClr val="dk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3"/>
              </a:rPr>
              <a:t>www.run.ai</a:t>
            </a:r>
            <a:endParaRPr sz="1000" b="0" i="0" u="none" strike="noStrike" cap="none">
              <a:solidFill>
                <a:schemeClr val="dk2"/>
              </a:solidFill>
              <a:latin typeface="+mj-lt"/>
              <a:ea typeface="Montserrat SemiBold"/>
              <a:cs typeface="+mj-lt"/>
              <a:sym typeface="Montserrat SemiBold"/>
            </a:endParaRPr>
          </a:p>
        </p:txBody>
      </p:sp>
      <p:grpSp>
        <p:nvGrpSpPr>
          <p:cNvPr id="252" name="Google Shape;252;p38"/>
          <p:cNvGrpSpPr/>
          <p:nvPr/>
        </p:nvGrpSpPr>
        <p:grpSpPr>
          <a:xfrm>
            <a:off x="3860944" y="295362"/>
            <a:ext cx="4983314" cy="4562301"/>
            <a:chOff x="287019" y="295362"/>
            <a:chExt cx="4983314" cy="4562301"/>
          </a:xfrm>
        </p:grpSpPr>
        <p:pic>
          <p:nvPicPr>
            <p:cNvPr id="253" name="Google Shape;253;p38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 flipH="1">
              <a:off x="287036" y="1833775"/>
              <a:ext cx="1468239" cy="1485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4" name="Google Shape;254;p38"/>
            <p:cNvGrpSpPr/>
            <p:nvPr/>
          </p:nvGrpSpPr>
          <p:grpSpPr>
            <a:xfrm flipH="1">
              <a:off x="287019" y="295362"/>
              <a:ext cx="4983314" cy="4562301"/>
              <a:chOff x="287018" y="295362"/>
              <a:chExt cx="4983314" cy="4562301"/>
            </a:xfrm>
          </p:grpSpPr>
          <p:pic>
            <p:nvPicPr>
              <p:cNvPr id="255" name="Google Shape;255;p38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 flipH="1">
                <a:off x="295192" y="295362"/>
                <a:ext cx="1433450" cy="143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Google Shape;256;p38"/>
              <p:cNvPicPr preferRelativeResize="0"/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 flipH="1">
                <a:off x="287018" y="3424388"/>
                <a:ext cx="1409387" cy="1433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" name="Google Shape;257;p38"/>
              <p:cNvPicPr preferRelativeResize="0"/>
              <p:nvPr/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1910800" y="3442875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" name="Google Shape;258;p38"/>
              <p:cNvPicPr preferRelativeResize="0"/>
              <p:nvPr/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287025" y="1878406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" name="Google Shape;259;p38"/>
              <p:cNvPicPr preferRelativeResize="0"/>
              <p:nvPr/>
            </p:nvPicPr>
            <p:blipFill rotWithShape="1">
              <a:blip r:embed="rId9"/>
              <a:srcRect/>
              <a:stretch>
                <a:fillRect/>
              </a:stretch>
            </p:blipFill>
            <p:spPr>
              <a:xfrm>
                <a:off x="1910800" y="313937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60" name="Google Shape;260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ea"/>
                <a:ea typeface="Clean" charset="0"/>
                <a:cs typeface="+mj-ea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ody" type="titleOnly">
  <p:cSld name="TITLE_ONLY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/>
          <p:nvPr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sp>
        <p:nvSpPr>
          <p:cNvPr id="283" name="Google Shape;283;p42"/>
          <p:cNvSpPr/>
          <p:nvPr/>
        </p:nvSpPr>
        <p:spPr>
          <a:xfrm rot="10800000" flipH="1">
            <a:off x="-5625" y="1126800"/>
            <a:ext cx="9164400" cy="40287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42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285" name="Google Shape;285;p42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286" name="Google Shape;286;p42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287" name="Google Shape;287;p42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Headline">
  <p:cSld name="ONE_COLUMN_TEXT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/>
          <p:nvPr/>
        </p:nvSpPr>
        <p:spPr>
          <a:xfrm>
            <a:off x="0" y="0"/>
            <a:ext cx="9158700" cy="15363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grpSp>
        <p:nvGrpSpPr>
          <p:cNvPr id="291" name="Google Shape;291;p43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292" name="Google Shape;292;p43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293" name="Google Shape;293;p43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294" name="Google Shape;294;p43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3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263E"/>
                </a:highlight>
                <a:latin typeface="+mj-lt"/>
                <a:cs typeface="+mj-lt"/>
              </a:rPr>
              <a:t>          </a:t>
            </a:r>
          </a:p>
        </p:txBody>
      </p:sp>
      <p:pic>
        <p:nvPicPr>
          <p:cNvPr id="384" name="Google Shape;384;p5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458574" y="355675"/>
            <a:ext cx="411575" cy="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02075" y="1833775"/>
            <a:ext cx="1468239" cy="148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87025" y="1878406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3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295192" y="295362"/>
            <a:ext cx="1433450" cy="14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3"/>
          <p:cNvPicPr preferRelativeResize="0"/>
          <p:nvPr/>
        </p:nvPicPr>
        <p:blipFill>
          <a:blip r:embed="rId6"/>
          <a:stretch>
            <a:fillRect/>
          </a:stretch>
        </p:blipFill>
        <p:spPr>
          <a:xfrm flipH="1">
            <a:off x="287018" y="3424388"/>
            <a:ext cx="1409387" cy="14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3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910800" y="3442875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910800" y="313937"/>
            <a:ext cx="3359532" cy="13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 Mode Slide">
  <p:cSld name="1_Blank Dark Mode Slide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1"/>
          <p:cNvSpPr/>
          <p:nvPr/>
        </p:nvSpPr>
        <p:spPr>
          <a:xfrm>
            <a:off x="-40300" y="-35300"/>
            <a:ext cx="92139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263E"/>
              </a:highlight>
              <a:latin typeface="+mj-lt"/>
              <a:cs typeface="+mj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ody" type="titleOnly">
  <p:cSld name="1_Navy Body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2"/>
          <p:cNvSpPr/>
          <p:nvPr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sp>
        <p:nvSpPr>
          <p:cNvPr id="432" name="Google Shape;432;p62"/>
          <p:cNvSpPr/>
          <p:nvPr/>
        </p:nvSpPr>
        <p:spPr>
          <a:xfrm rot="10800000" flipH="1">
            <a:off x="-5625" y="1126800"/>
            <a:ext cx="9164400" cy="40287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grpSp>
        <p:nvGrpSpPr>
          <p:cNvPr id="433" name="Google Shape;433;p62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34" name="Google Shape;434;p62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435" name="Google Shape;435;p62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pic>
          <p:nvPicPr>
            <p:cNvPr id="436" name="Google Shape;436;p62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Headline">
  <p:cSld name="1_Navy Headline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/>
          <p:nvPr/>
        </p:nvSpPr>
        <p:spPr>
          <a:xfrm>
            <a:off x="0" y="0"/>
            <a:ext cx="9158700" cy="15363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grpSp>
        <p:nvGrpSpPr>
          <p:cNvPr id="439" name="Google Shape;439;p63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40" name="Google Shape;440;p63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441" name="Google Shape;441;p63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pic>
          <p:nvPicPr>
            <p:cNvPr id="442" name="Google Shape;442;p63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2400"/>
              <a:buFont typeface="Montserrat Medium"/>
              <a:buNone/>
              <a:defRPr sz="2400" b="0" i="0" u="none" strike="noStrike" cap="none">
                <a:solidFill>
                  <a:srgbClr val="0026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25" name="Google Shape;225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48" name="Google Shape;898;p88"/>
          <p:cNvSpPr txBox="1"/>
          <p:nvPr userDrawn="1"/>
        </p:nvSpPr>
        <p:spPr>
          <a:xfrm>
            <a:off x="2785110" y="4749800"/>
            <a:ext cx="359791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tx2">
                    <a:lumMod val="75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github.com/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runai_persist_envs</a:t>
            </a:r>
            <a:endParaRPr lang="en-US" sz="1000" dirty="0">
              <a:solidFill>
                <a:schemeClr val="tx2">
                  <a:lumMod val="75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2" name="Google Shape;291;p43">
            <a:extLst>
              <a:ext uri="{FF2B5EF4-FFF2-40B4-BE49-F238E27FC236}">
                <a16:creationId xmlns:a16="http://schemas.microsoft.com/office/drawing/2014/main" id="{BEBF3166-08D5-9233-531C-30CAE0A75830}"/>
              </a:ext>
            </a:extLst>
          </p:cNvPr>
          <p:cNvGrpSpPr/>
          <p:nvPr userDrawn="1"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" name="Google Shape;292;p43">
              <a:extLst>
                <a:ext uri="{FF2B5EF4-FFF2-40B4-BE49-F238E27FC236}">
                  <a16:creationId xmlns:a16="http://schemas.microsoft.com/office/drawing/2014/main" id="{3A98A6D4-84C0-DA90-277C-86AFDFC007EC}"/>
                </a:ext>
              </a:extLst>
            </p:cNvPr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5" name="Google Shape;293;p43">
              <a:extLst>
                <a:ext uri="{FF2B5EF4-FFF2-40B4-BE49-F238E27FC236}">
                  <a16:creationId xmlns:a16="http://schemas.microsoft.com/office/drawing/2014/main" id="{CC4567C5-67D6-54ED-CE3C-3105B50322D3}"/>
                </a:ext>
              </a:extLst>
            </p:cNvPr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6" name="Google Shape;294;p43">
              <a:extLst>
                <a:ext uri="{FF2B5EF4-FFF2-40B4-BE49-F238E27FC236}">
                  <a16:creationId xmlns:a16="http://schemas.microsoft.com/office/drawing/2014/main" id="{5CFF1C91-F42F-3B1E-B5E7-663C329C81F9}"/>
                </a:ext>
              </a:extLst>
            </p:cNvPr>
            <p:cNvPicPr preferRelativeResize="0"/>
            <p:nvPr/>
          </p:nvPicPr>
          <p:blipFill rotWithShape="1">
            <a:blip r:embed="rId14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51" r:id="rId2"/>
    <p:sldLayoutId id="2147483652" r:id="rId3"/>
    <p:sldLayoutId id="2147483654" r:id="rId4"/>
    <p:sldLayoutId id="2147483655" r:id="rId5"/>
    <p:sldLayoutId id="2147483662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+mj-lt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9;p1"/>
          <p:cNvSpPr txBox="1"/>
          <p:nvPr/>
        </p:nvSpPr>
        <p:spPr>
          <a:xfrm>
            <a:off x="5515563" y="1261613"/>
            <a:ext cx="3628437" cy="228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+mj-lt"/>
                <a:ea typeface="Montserrat Medium"/>
                <a:cs typeface="+mj-lt"/>
                <a:sym typeface="Montserrat Medium"/>
              </a:rPr>
              <a:t>Persistent Environments </a:t>
            </a:r>
            <a:r>
              <a:rPr lang="en-US" sz="3200" dirty="0">
                <a:solidFill>
                  <a:schemeClr val="lt1"/>
                </a:solidFill>
                <a:latin typeface="+mj-lt"/>
                <a:ea typeface="Montserrat Medium"/>
                <a:cs typeface="+mj-lt"/>
                <a:sym typeface="Montserrat Medium"/>
              </a:rPr>
              <a:t>with</a:t>
            </a:r>
            <a:endParaRPr lang="en-US" sz="3200" b="0" i="0" u="none" strike="noStrike" cap="none" dirty="0">
              <a:solidFill>
                <a:schemeClr val="lt1"/>
              </a:solidFill>
              <a:latin typeface="+mj-lt"/>
              <a:ea typeface="Montserrat Medium"/>
              <a:cs typeface="+mj-lt"/>
              <a:sym typeface="Montserrat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200" b="0" i="0" u="none" strike="noStrike" cap="none" dirty="0" err="1">
                <a:solidFill>
                  <a:schemeClr val="accent1"/>
                </a:solidFill>
                <a:latin typeface="+mj-lt"/>
                <a:ea typeface="Montserrat Medium"/>
                <a:cs typeface="+mj-lt"/>
                <a:sym typeface="Montserrat Medium"/>
              </a:rPr>
              <a:t>Run:ai</a:t>
            </a:r>
            <a:endParaRPr lang="en-US" sz="3200" b="0" i="0" u="none" strike="noStrike" cap="none" dirty="0">
              <a:solidFill>
                <a:schemeClr val="accent1"/>
              </a:solidFill>
              <a:latin typeface="+mj-lt"/>
              <a:ea typeface="Montserrat Medium"/>
              <a:cs typeface="+mj-lt"/>
              <a:sym typeface="Montserrat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800" dirty="0">
                <a:solidFill>
                  <a:schemeClr val="bg1"/>
                </a:solidFill>
                <a:latin typeface="+mj-lt"/>
                <a:ea typeface="Montserrat Medium"/>
                <a:cs typeface="+mj-lt"/>
                <a:sym typeface="Montserrat Medium"/>
              </a:rPr>
              <a:t>(using </a:t>
            </a:r>
            <a:r>
              <a:rPr lang="en-US" sz="2800" dirty="0" err="1">
                <a:solidFill>
                  <a:schemeClr val="bg1"/>
                </a:solidFill>
                <a:latin typeface="+mj-lt"/>
                <a:ea typeface="Montserrat Medium"/>
                <a:cs typeface="+mj-lt"/>
                <a:sym typeface="Montserrat Medium"/>
              </a:rPr>
              <a:t>conda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Montserrat Medium"/>
                <a:cs typeface="+mj-lt"/>
                <a:sym typeface="Montserrat Medium"/>
              </a:rPr>
              <a:t>/mamba &amp; </a:t>
            </a:r>
            <a:r>
              <a:rPr lang="en-US" sz="2800" dirty="0" err="1">
                <a:solidFill>
                  <a:schemeClr val="bg1"/>
                </a:solidFill>
                <a:latin typeface="+mj-lt"/>
                <a:ea typeface="Montserrat Medium"/>
                <a:cs typeface="+mj-lt"/>
                <a:sym typeface="Montserrat Medium"/>
              </a:rPr>
              <a:t>Jupyter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Montserrat Medium"/>
                <a:cs typeface="+mj-lt"/>
                <a:sym typeface="Montserrat Medium"/>
              </a:rPr>
              <a:t>)</a:t>
            </a:r>
            <a:endParaRPr lang="en-US" sz="2800" b="0" i="0" u="none" strike="noStrike" cap="none" dirty="0">
              <a:solidFill>
                <a:schemeClr val="bg1"/>
              </a:solidFill>
              <a:latin typeface="+mj-lt"/>
              <a:ea typeface="Montserrat Medium"/>
              <a:cs typeface="+mj-lt"/>
              <a:sym typeface="Montserrat Medium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‘</a:t>
            </a:r>
            <a:r>
              <a:rPr lang="en-US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and ‘kernels’ folder in our NFS</a:t>
            </a:r>
            <a:endParaRPr lang="en-US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426174"/>
            <a:ext cx="802512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1.1 Start a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interactive session, mounting your NFS folder to /home/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jovyan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/work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87BB77-C288-E47A-6F3B-B475F0E064EE}"/>
              </a:ext>
            </a:extLst>
          </p:cNvPr>
          <p:cNvGrpSpPr/>
          <p:nvPr/>
        </p:nvGrpSpPr>
        <p:grpSpPr>
          <a:xfrm>
            <a:off x="493100" y="1850139"/>
            <a:ext cx="8025129" cy="2471553"/>
            <a:chOff x="493100" y="1850139"/>
            <a:chExt cx="8025129" cy="24715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87AE64-9003-8BB6-0D32-0AA867218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100" y="1850139"/>
              <a:ext cx="8025129" cy="2471553"/>
            </a:xfrm>
            <a:prstGeom prst="rect">
              <a:avLst/>
            </a:prstGeom>
          </p:spPr>
        </p:pic>
        <p:sp>
          <p:nvSpPr>
            <p:cNvPr id="5" name="Google Shape;898;p88">
              <a:extLst>
                <a:ext uri="{FF2B5EF4-FFF2-40B4-BE49-F238E27FC236}">
                  <a16:creationId xmlns:a16="http://schemas.microsoft.com/office/drawing/2014/main" id="{D3C11353-0554-BF06-05A7-B3CE167F51C4}"/>
                </a:ext>
              </a:extLst>
            </p:cNvPr>
            <p:cNvSpPr txBox="1"/>
            <p:nvPr/>
          </p:nvSpPr>
          <p:spPr>
            <a:xfrm>
              <a:off x="766763" y="3045424"/>
              <a:ext cx="985043" cy="141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jupyter</a:t>
              </a:r>
              <a:r>
                <a:rPr lang="en-US" sz="8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/base-notebook</a:t>
              </a:r>
            </a:p>
          </p:txBody>
        </p:sp>
        <p:sp>
          <p:nvSpPr>
            <p:cNvPr id="10" name="Google Shape;898;p88">
              <a:extLst>
                <a:ext uri="{FF2B5EF4-FFF2-40B4-BE49-F238E27FC236}">
                  <a16:creationId xmlns:a16="http://schemas.microsoft.com/office/drawing/2014/main" id="{BBE51CAE-66EB-410C-B606-FA54FF302EA4}"/>
                </a:ext>
              </a:extLst>
            </p:cNvPr>
            <p:cNvSpPr txBox="1"/>
            <p:nvPr/>
          </p:nvSpPr>
          <p:spPr>
            <a:xfrm>
              <a:off x="4916488" y="3030515"/>
              <a:ext cx="1049337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jonathan_cosme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jcosme</a:t>
              </a:r>
              <a:endParaRPr lang="en-US" sz="600" dirty="0">
                <a:solidFill>
                  <a:schemeClr val="tx1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  <p:sp>
          <p:nvSpPr>
            <p:cNvPr id="11" name="Google Shape;898;p88">
              <a:extLst>
                <a:ext uri="{FF2B5EF4-FFF2-40B4-BE49-F238E27FC236}">
                  <a16:creationId xmlns:a16="http://schemas.microsoft.com/office/drawing/2014/main" id="{45C5F6BE-8084-EDD9-D5ED-A1250C5A0289}"/>
                </a:ext>
              </a:extLst>
            </p:cNvPr>
            <p:cNvSpPr txBox="1"/>
            <p:nvPr/>
          </p:nvSpPr>
          <p:spPr>
            <a:xfrm>
              <a:off x="6637339" y="3030515"/>
              <a:ext cx="665162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jovyan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159413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AAC686B-5AFC-EEFC-CA56-04DDDDF73D9D}"/>
              </a:ext>
            </a:extLst>
          </p:cNvPr>
          <p:cNvGrpSpPr/>
          <p:nvPr/>
        </p:nvGrpSpPr>
        <p:grpSpPr>
          <a:xfrm>
            <a:off x="6165039" y="1292259"/>
            <a:ext cx="1795277" cy="1581261"/>
            <a:chOff x="6165039" y="1292259"/>
            <a:chExt cx="1795277" cy="15812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750C813-3DC4-06CC-12BE-B448C7EFC4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113" b="69540"/>
            <a:stretch/>
          </p:blipFill>
          <p:spPr bwMode="auto">
            <a:xfrm>
              <a:off x="6165039" y="1292259"/>
              <a:ext cx="1795277" cy="1581261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8C6CD8-123C-1E3F-B5CF-6CC17383C4FA}"/>
                </a:ext>
              </a:extLst>
            </p:cNvPr>
            <p:cNvSpPr/>
            <p:nvPr/>
          </p:nvSpPr>
          <p:spPr>
            <a:xfrm>
              <a:off x="6331427" y="1818617"/>
              <a:ext cx="423228" cy="1569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1430F0A-5991-BCFA-3E28-11759F9CF86E}"/>
              </a:ext>
            </a:extLst>
          </p:cNvPr>
          <p:cNvGrpSpPr/>
          <p:nvPr/>
        </p:nvGrpSpPr>
        <p:grpSpPr>
          <a:xfrm>
            <a:off x="780371" y="3750909"/>
            <a:ext cx="2648629" cy="556695"/>
            <a:chOff x="780371" y="4166230"/>
            <a:chExt cx="2648629" cy="556695"/>
          </a:xfrm>
        </p:grpSpPr>
        <p:pic>
          <p:nvPicPr>
            <p:cNvPr id="19458" name="Picture 2">
              <a:extLst>
                <a:ext uri="{FF2B5EF4-FFF2-40B4-BE49-F238E27FC236}">
                  <a16:creationId xmlns:a16="http://schemas.microsoft.com/office/drawing/2014/main" id="{A590623D-58E9-08B9-5873-FDFAC183B7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34" b="87929"/>
            <a:stretch/>
          </p:blipFill>
          <p:spPr bwMode="auto">
            <a:xfrm>
              <a:off x="780371" y="4166230"/>
              <a:ext cx="2648629" cy="556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1DCB399-4407-95E2-F76A-C6221F3856C1}"/>
                </a:ext>
              </a:extLst>
            </p:cNvPr>
            <p:cNvSpPr/>
            <p:nvPr/>
          </p:nvSpPr>
          <p:spPr>
            <a:xfrm>
              <a:off x="1328737" y="4488571"/>
              <a:ext cx="423228" cy="1569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B82C8F7-EDCF-F8A7-566E-AEDA50938923}"/>
              </a:ext>
            </a:extLst>
          </p:cNvPr>
          <p:cNvGrpSpPr/>
          <p:nvPr/>
        </p:nvGrpSpPr>
        <p:grpSpPr>
          <a:xfrm>
            <a:off x="3919724" y="2571749"/>
            <a:ext cx="1795278" cy="1367791"/>
            <a:chOff x="4201662" y="2571749"/>
            <a:chExt cx="1795278" cy="1367791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EB68EFF5-1258-BA6A-E5C2-FCDCFAAA73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764" b="76389"/>
            <a:stretch/>
          </p:blipFill>
          <p:spPr bwMode="auto">
            <a:xfrm>
              <a:off x="4201662" y="2571749"/>
              <a:ext cx="1795278" cy="1367791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4C1FC4-8A48-552C-DB38-E4D12B4F71C1}"/>
                </a:ext>
              </a:extLst>
            </p:cNvPr>
            <p:cNvSpPr/>
            <p:nvPr/>
          </p:nvSpPr>
          <p:spPr>
            <a:xfrm>
              <a:off x="4436586" y="3621658"/>
              <a:ext cx="455454" cy="31788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70707D-EBBE-633B-144C-24E1A8982AFA}"/>
              </a:ext>
            </a:extLst>
          </p:cNvPr>
          <p:cNvGrpSpPr/>
          <p:nvPr/>
        </p:nvGrpSpPr>
        <p:grpSpPr>
          <a:xfrm>
            <a:off x="1643379" y="2113988"/>
            <a:ext cx="1690747" cy="609195"/>
            <a:chOff x="1643379" y="2571750"/>
            <a:chExt cx="1690747" cy="609195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2B37AF78-DB45-CDD0-D495-FB32C01090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764" b="88834"/>
            <a:stretch/>
          </p:blipFill>
          <p:spPr bwMode="auto">
            <a:xfrm>
              <a:off x="1643379" y="2571750"/>
              <a:ext cx="1690747" cy="609195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FCCE28A-ABFA-58F7-4837-1778D2E33940}"/>
                </a:ext>
              </a:extLst>
            </p:cNvPr>
            <p:cNvSpPr/>
            <p:nvPr/>
          </p:nvSpPr>
          <p:spPr>
            <a:xfrm>
              <a:off x="2325284" y="2757682"/>
              <a:ext cx="151216" cy="13791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‘</a:t>
            </a:r>
            <a:r>
              <a:rPr lang="en-US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and ‘kernels’ folder in our NFS</a:t>
            </a:r>
            <a:endParaRPr lang="en-US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426174"/>
            <a:ext cx="486282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1.2 Navigate to the ‘work’ directory. You should see your files/folders inside.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771819-7FD3-354C-D7A3-44D62F8C8570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5416550" y="1527741"/>
            <a:ext cx="914877" cy="3693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898;p88">
            <a:extLst>
              <a:ext uri="{FF2B5EF4-FFF2-40B4-BE49-F238E27FC236}">
                <a16:creationId xmlns:a16="http://schemas.microsoft.com/office/drawing/2014/main" id="{02CB422B-4443-8C42-CEE0-DB900F808933}"/>
              </a:ext>
            </a:extLst>
          </p:cNvPr>
          <p:cNvSpPr txBox="1"/>
          <p:nvPr/>
        </p:nvSpPr>
        <p:spPr>
          <a:xfrm>
            <a:off x="553721" y="1770081"/>
            <a:ext cx="409447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1.3 Select the new folder icon, twice (to create two new folders)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F92E96-F601-42C9-56DA-E369C3B7E115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flipH="1">
            <a:off x="2400892" y="1973214"/>
            <a:ext cx="200069" cy="32670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898;p88">
            <a:extLst>
              <a:ext uri="{FF2B5EF4-FFF2-40B4-BE49-F238E27FC236}">
                <a16:creationId xmlns:a16="http://schemas.microsoft.com/office/drawing/2014/main" id="{ED9379D4-F505-ECF0-3445-4FD33397DC08}"/>
              </a:ext>
            </a:extLst>
          </p:cNvPr>
          <p:cNvSpPr txBox="1"/>
          <p:nvPr/>
        </p:nvSpPr>
        <p:spPr>
          <a:xfrm>
            <a:off x="553721" y="2807548"/>
            <a:ext cx="287527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1.4 Rename the folders ‘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and ‘kernels’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E7C008-973C-9E18-530A-0472207C968F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3429000" y="2909115"/>
            <a:ext cx="725648" cy="87148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898;p88">
            <a:extLst>
              <a:ext uri="{FF2B5EF4-FFF2-40B4-BE49-F238E27FC236}">
                <a16:creationId xmlns:a16="http://schemas.microsoft.com/office/drawing/2014/main" id="{6BFA39FD-BF30-57D9-0D10-A831ACB0FA50}"/>
              </a:ext>
            </a:extLst>
          </p:cNvPr>
          <p:cNvSpPr txBox="1"/>
          <p:nvPr/>
        </p:nvSpPr>
        <p:spPr>
          <a:xfrm>
            <a:off x="553721" y="3192506"/>
            <a:ext cx="121411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1.5 Delete the job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1944851-642D-0078-0939-8C46D515B085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1160781" y="3395639"/>
            <a:ext cx="379570" cy="67761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52038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 NFS ‘</a:t>
            </a:r>
            <a:r>
              <a:rPr lang="en-US" sz="14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and ‘kernels’ folders on an interactive </a:t>
            </a:r>
            <a:r>
              <a:rPr lang="en-US" sz="14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job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426174"/>
            <a:ext cx="758062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2.1 Start a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interactive session using the image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/base-notebook-root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(do NOT submit job yet)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CFF51C2-A231-F96B-5406-6FB07122E326}"/>
              </a:ext>
            </a:extLst>
          </p:cNvPr>
          <p:cNvGrpSpPr/>
          <p:nvPr/>
        </p:nvGrpSpPr>
        <p:grpSpPr>
          <a:xfrm>
            <a:off x="553721" y="1999763"/>
            <a:ext cx="3816350" cy="2208326"/>
            <a:chOff x="553721" y="1999763"/>
            <a:chExt cx="3816350" cy="220832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F8F048D-6404-FE15-9EF1-C08DE1DE5F36}"/>
                </a:ext>
              </a:extLst>
            </p:cNvPr>
            <p:cNvGrpSpPr/>
            <p:nvPr/>
          </p:nvGrpSpPr>
          <p:grpSpPr>
            <a:xfrm>
              <a:off x="553721" y="1999763"/>
              <a:ext cx="3816350" cy="2208326"/>
              <a:chOff x="553721" y="1999763"/>
              <a:chExt cx="3816350" cy="2208326"/>
            </a:xfrm>
          </p:grpSpPr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E42149BF-DB4E-42E5-FB82-6546131ADB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81" t="5043" r="39583" b="48788"/>
              <a:stretch/>
            </p:blipFill>
            <p:spPr bwMode="auto">
              <a:xfrm>
                <a:off x="553721" y="1999763"/>
                <a:ext cx="3816350" cy="2208326"/>
              </a:xfrm>
              <a:prstGeom prst="rect">
                <a:avLst/>
              </a:prstGeom>
              <a:noFill/>
              <a:ln>
                <a:solidFill>
                  <a:schemeClr val="tx2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Google Shape;898;p88">
                <a:extLst>
                  <a:ext uri="{FF2B5EF4-FFF2-40B4-BE49-F238E27FC236}">
                    <a16:creationId xmlns:a16="http://schemas.microsoft.com/office/drawing/2014/main" id="{FE78029C-E14D-8ED4-7B7F-A95F5737E90D}"/>
                  </a:ext>
                </a:extLst>
              </p:cNvPr>
              <p:cNvSpPr txBox="1"/>
              <p:nvPr/>
            </p:nvSpPr>
            <p:spPr>
              <a:xfrm>
                <a:off x="747713" y="3497861"/>
                <a:ext cx="1197819" cy="110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600" b="1" dirty="0" err="1">
                    <a:solidFill>
                      <a:schemeClr val="tx1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jonathancosme</a:t>
                </a:r>
                <a:r>
                  <a:rPr lang="en-US" sz="600" b="1" dirty="0">
                    <a:solidFill>
                      <a:schemeClr val="tx1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/base-notebook-root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8C4977C-F68D-A79A-5B21-115484A7595D}"/>
                </a:ext>
              </a:extLst>
            </p:cNvPr>
            <p:cNvSpPr/>
            <p:nvPr/>
          </p:nvSpPr>
          <p:spPr>
            <a:xfrm>
              <a:off x="2006442" y="1999763"/>
              <a:ext cx="546258" cy="1528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ACF80EA-C8D0-93AD-783A-521B3E35CCED}"/>
                </a:ext>
              </a:extLst>
            </p:cNvPr>
            <p:cNvSpPr/>
            <p:nvPr/>
          </p:nvSpPr>
          <p:spPr>
            <a:xfrm>
              <a:off x="698500" y="3476817"/>
              <a:ext cx="1247031" cy="1528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D435656-1ACD-ADAB-2E5E-C589DFDFBA78}"/>
                </a:ext>
              </a:extLst>
            </p:cNvPr>
            <p:cNvSpPr/>
            <p:nvPr/>
          </p:nvSpPr>
          <p:spPr>
            <a:xfrm>
              <a:off x="1838381" y="3979020"/>
              <a:ext cx="282520" cy="1528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6687009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 NFS ‘</a:t>
            </a:r>
            <a:r>
              <a:rPr lang="en-US" sz="14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and ‘kernels’ folders on an interactive </a:t>
            </a:r>
            <a:r>
              <a:rPr lang="en-US" sz="14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job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426174"/>
            <a:ext cx="154812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2.2 mounts NFS to </a:t>
            </a:r>
            <a:b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</a:b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/home/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jovyan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/work 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F76B77-9F4E-ED0E-2D6E-D1FFD40CC4C6}"/>
              </a:ext>
            </a:extLst>
          </p:cNvPr>
          <p:cNvGrpSpPr/>
          <p:nvPr/>
        </p:nvGrpSpPr>
        <p:grpSpPr>
          <a:xfrm>
            <a:off x="4728452" y="1324608"/>
            <a:ext cx="3359150" cy="3035030"/>
            <a:chOff x="4925302" y="1629307"/>
            <a:chExt cx="3359150" cy="3035030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A59EEAD3-1ADF-1F3C-A32E-F8C683A0B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83" t="8738" r="40278" b="21932"/>
            <a:stretch/>
          </p:blipFill>
          <p:spPr bwMode="auto">
            <a:xfrm>
              <a:off x="4925302" y="1629307"/>
              <a:ext cx="3359150" cy="303503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Google Shape;898;p88">
              <a:extLst>
                <a:ext uri="{FF2B5EF4-FFF2-40B4-BE49-F238E27FC236}">
                  <a16:creationId xmlns:a16="http://schemas.microsoft.com/office/drawing/2014/main" id="{D2A56BA3-DA2D-01D4-F4BD-D0967173CECB}"/>
                </a:ext>
              </a:extLst>
            </p:cNvPr>
            <p:cNvSpPr txBox="1"/>
            <p:nvPr/>
          </p:nvSpPr>
          <p:spPr>
            <a:xfrm>
              <a:off x="5091856" y="3252478"/>
              <a:ext cx="1348597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jonathan_cosme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jcosme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/kernels</a:t>
              </a:r>
            </a:p>
          </p:txBody>
        </p:sp>
        <p:sp>
          <p:nvSpPr>
            <p:cNvPr id="33" name="Google Shape;898;p88">
              <a:extLst>
                <a:ext uri="{FF2B5EF4-FFF2-40B4-BE49-F238E27FC236}">
                  <a16:creationId xmlns:a16="http://schemas.microsoft.com/office/drawing/2014/main" id="{CB4734E3-2F70-BB09-7658-35BDD05CF9BB}"/>
                </a:ext>
              </a:extLst>
            </p:cNvPr>
            <p:cNvSpPr txBox="1"/>
            <p:nvPr/>
          </p:nvSpPr>
          <p:spPr>
            <a:xfrm>
              <a:off x="5091856" y="2062220"/>
              <a:ext cx="1049337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jonathan_cosme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jcosme</a:t>
              </a:r>
              <a:endParaRPr lang="en-US" sz="600" dirty="0">
                <a:solidFill>
                  <a:schemeClr val="tx1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  <p:sp>
          <p:nvSpPr>
            <p:cNvPr id="36" name="Google Shape;898;p88">
              <a:extLst>
                <a:ext uri="{FF2B5EF4-FFF2-40B4-BE49-F238E27FC236}">
                  <a16:creationId xmlns:a16="http://schemas.microsoft.com/office/drawing/2014/main" id="{0F374F74-F538-BA45-B4DF-03194A88032D}"/>
                </a:ext>
              </a:extLst>
            </p:cNvPr>
            <p:cNvSpPr txBox="1"/>
            <p:nvPr/>
          </p:nvSpPr>
          <p:spPr>
            <a:xfrm>
              <a:off x="6660306" y="2062220"/>
              <a:ext cx="767923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b="1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jovyan</a:t>
              </a: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/work</a:t>
              </a:r>
            </a:p>
          </p:txBody>
        </p:sp>
        <p:sp>
          <p:nvSpPr>
            <p:cNvPr id="37" name="Google Shape;898;p88">
              <a:extLst>
                <a:ext uri="{FF2B5EF4-FFF2-40B4-BE49-F238E27FC236}">
                  <a16:creationId xmlns:a16="http://schemas.microsoft.com/office/drawing/2014/main" id="{7390F36E-E776-1FDD-74C4-00016A4C5AD2}"/>
                </a:ext>
              </a:extLst>
            </p:cNvPr>
            <p:cNvSpPr txBox="1"/>
            <p:nvPr/>
          </p:nvSpPr>
          <p:spPr>
            <a:xfrm>
              <a:off x="6660307" y="3252478"/>
              <a:ext cx="1430863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b="1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jovyan</a:t>
              </a: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/.local/share/</a:t>
              </a:r>
              <a:r>
                <a:rPr lang="en-US" sz="600" b="1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jupyter</a:t>
              </a: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/kernels</a:t>
              </a:r>
            </a:p>
          </p:txBody>
        </p:sp>
        <p:sp>
          <p:nvSpPr>
            <p:cNvPr id="38" name="Google Shape;898;p88">
              <a:extLst>
                <a:ext uri="{FF2B5EF4-FFF2-40B4-BE49-F238E27FC236}">
                  <a16:creationId xmlns:a16="http://schemas.microsoft.com/office/drawing/2014/main" id="{14C80379-0086-0056-439F-5E83C750B64C}"/>
                </a:ext>
              </a:extLst>
            </p:cNvPr>
            <p:cNvSpPr txBox="1"/>
            <p:nvPr/>
          </p:nvSpPr>
          <p:spPr>
            <a:xfrm>
              <a:off x="5091856" y="4442736"/>
              <a:ext cx="1348597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jonathan_cosme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jcosme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envs</a:t>
              </a:r>
              <a:endParaRPr lang="en-US" sz="600" dirty="0">
                <a:solidFill>
                  <a:schemeClr val="tx1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  <p:sp>
          <p:nvSpPr>
            <p:cNvPr id="39" name="Google Shape;898;p88">
              <a:extLst>
                <a:ext uri="{FF2B5EF4-FFF2-40B4-BE49-F238E27FC236}">
                  <a16:creationId xmlns:a16="http://schemas.microsoft.com/office/drawing/2014/main" id="{06ED3CDD-02E0-6C1E-6320-29C6E22CEDDA}"/>
                </a:ext>
              </a:extLst>
            </p:cNvPr>
            <p:cNvSpPr txBox="1"/>
            <p:nvPr/>
          </p:nvSpPr>
          <p:spPr>
            <a:xfrm>
              <a:off x="6660308" y="4442736"/>
              <a:ext cx="600918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/opt/</a:t>
              </a:r>
              <a:r>
                <a:rPr lang="en-US" sz="600" b="1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conda</a:t>
              </a: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</a:t>
              </a:r>
              <a:r>
                <a:rPr lang="en-US" sz="600" b="1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envs</a:t>
              </a:r>
              <a:endParaRPr lang="en-US" sz="600" b="1" dirty="0">
                <a:solidFill>
                  <a:schemeClr val="tx1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</p:grp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06D7A744-F577-6087-96BA-DF5495CA699B}"/>
              </a:ext>
            </a:extLst>
          </p:cNvPr>
          <p:cNvSpPr txBox="1"/>
          <p:nvPr/>
        </p:nvSpPr>
        <p:spPr>
          <a:xfrm>
            <a:off x="553721" y="2035365"/>
            <a:ext cx="278002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2.3 mounts NFS ‘kernels’ folder to </a:t>
            </a:r>
            <a:b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</a:b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/home/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jovyan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/.local/share/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/kernels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2C14EA43-A24F-06D9-E8D4-D7DC0096212E}"/>
              </a:ext>
            </a:extLst>
          </p:cNvPr>
          <p:cNvSpPr txBox="1"/>
          <p:nvPr/>
        </p:nvSpPr>
        <p:spPr>
          <a:xfrm>
            <a:off x="553721" y="2670781"/>
            <a:ext cx="210692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2.4 mounts NFS ‘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folder to</a:t>
            </a:r>
            <a:b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</a:b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/opt/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7" name="Google Shape;898;p88">
            <a:extLst>
              <a:ext uri="{FF2B5EF4-FFF2-40B4-BE49-F238E27FC236}">
                <a16:creationId xmlns:a16="http://schemas.microsoft.com/office/drawing/2014/main" id="{B4E665B3-1886-2410-6C54-7ECBC027BC83}"/>
              </a:ext>
            </a:extLst>
          </p:cNvPr>
          <p:cNvSpPr txBox="1"/>
          <p:nvPr/>
        </p:nvSpPr>
        <p:spPr>
          <a:xfrm>
            <a:off x="553721" y="3301243"/>
            <a:ext cx="111632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2.5 Submit job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0A411D-5326-61BA-E4A6-64A577215264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2101850" y="1620073"/>
            <a:ext cx="2712220" cy="2006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BA60119-0FC1-3F8F-4F4D-1E76C2A4F4A4}"/>
              </a:ext>
            </a:extLst>
          </p:cNvPr>
          <p:cNvSpPr/>
          <p:nvPr/>
        </p:nvSpPr>
        <p:spPr>
          <a:xfrm>
            <a:off x="4814070" y="1717485"/>
            <a:ext cx="3193279" cy="2065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F01915-0C67-4896-BFCB-2DB5E3C393D1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3333750" y="2229264"/>
            <a:ext cx="1480320" cy="77424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215DEC3-DC7F-1180-FA3A-6405B23768B7}"/>
              </a:ext>
            </a:extLst>
          </p:cNvPr>
          <p:cNvSpPr/>
          <p:nvPr/>
        </p:nvSpPr>
        <p:spPr>
          <a:xfrm>
            <a:off x="4814070" y="2900226"/>
            <a:ext cx="3193279" cy="2065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4E0B42-DBEB-3554-289B-8BD760627E67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2660650" y="2864680"/>
            <a:ext cx="2153420" cy="13215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0D3DA53-E2C9-F8A8-886C-AE8A4CF77801}"/>
              </a:ext>
            </a:extLst>
          </p:cNvPr>
          <p:cNvSpPr/>
          <p:nvPr/>
        </p:nvSpPr>
        <p:spPr>
          <a:xfrm>
            <a:off x="4814070" y="4082967"/>
            <a:ext cx="3193279" cy="2065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8659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023C6176-DDC0-8753-6539-C619E94AF560}"/>
              </a:ext>
            </a:extLst>
          </p:cNvPr>
          <p:cNvGrpSpPr/>
          <p:nvPr/>
        </p:nvGrpSpPr>
        <p:grpSpPr>
          <a:xfrm>
            <a:off x="6061371" y="1216375"/>
            <a:ext cx="2578100" cy="773663"/>
            <a:chOff x="6061371" y="2489199"/>
            <a:chExt cx="2578100" cy="773663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CAEB24DA-417E-5DE0-5403-67A83C9C1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22" t="44945" r="42083" b="38279"/>
            <a:stretch/>
          </p:blipFill>
          <p:spPr bwMode="auto">
            <a:xfrm>
              <a:off x="6061371" y="2489199"/>
              <a:ext cx="2578100" cy="773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A60119-0FC1-3F8F-4F4D-1E76C2A4F4A4}"/>
                </a:ext>
              </a:extLst>
            </p:cNvPr>
            <p:cNvSpPr/>
            <p:nvPr/>
          </p:nvSpPr>
          <p:spPr>
            <a:xfrm>
              <a:off x="6109971" y="2714434"/>
              <a:ext cx="551179" cy="49866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your environment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426174"/>
            <a:ext cx="463422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3.1 start a terminal, after connecting to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interactive job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0A411D-5326-61BA-E4A6-64A577215264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5187950" y="1527741"/>
            <a:ext cx="922021" cy="16320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898;p88">
            <a:extLst>
              <a:ext uri="{FF2B5EF4-FFF2-40B4-BE49-F238E27FC236}">
                <a16:creationId xmlns:a16="http://schemas.microsoft.com/office/drawing/2014/main" id="{CBB456B9-8192-9C6D-A26F-16A53422A4CB}"/>
              </a:ext>
            </a:extLst>
          </p:cNvPr>
          <p:cNvSpPr txBox="1"/>
          <p:nvPr/>
        </p:nvSpPr>
        <p:spPr>
          <a:xfrm>
            <a:off x="553721" y="1783509"/>
            <a:ext cx="463422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3.2 create an environment using the following format </a:t>
            </a:r>
            <a:b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</a:b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ipykernel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must always be installed in an environment to create a tile)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40" name="Google Shape;898;p88">
            <a:extLst>
              <a:ext uri="{FF2B5EF4-FFF2-40B4-BE49-F238E27FC236}">
                <a16:creationId xmlns:a16="http://schemas.microsoft.com/office/drawing/2014/main" id="{40A694F1-5EE1-481F-F672-DBF7F5F8BE6C}"/>
              </a:ext>
            </a:extLst>
          </p:cNvPr>
          <p:cNvSpPr txBox="1"/>
          <p:nvPr/>
        </p:nvSpPr>
        <p:spPr>
          <a:xfrm>
            <a:off x="553721" y="2283678"/>
            <a:ext cx="5672085" cy="2247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mamba create -n 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{your-env-name} 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-c </a:t>
            </a:r>
            <a:r>
              <a:rPr lang="en-US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-forge </a:t>
            </a:r>
            <a:r>
              <a:rPr lang="en-US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ipykernel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{your-env-libraries} 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-y</a:t>
            </a:r>
          </a:p>
        </p:txBody>
      </p:sp>
      <p:sp>
        <p:nvSpPr>
          <p:cNvPr id="52" name="Google Shape;898;p88">
            <a:extLst>
              <a:ext uri="{FF2B5EF4-FFF2-40B4-BE49-F238E27FC236}">
                <a16:creationId xmlns:a16="http://schemas.microsoft.com/office/drawing/2014/main" id="{F93F3950-072F-AF66-E08A-6B3AE1599B8B}"/>
              </a:ext>
            </a:extLst>
          </p:cNvPr>
          <p:cNvSpPr txBox="1"/>
          <p:nvPr/>
        </p:nvSpPr>
        <p:spPr>
          <a:xfrm>
            <a:off x="553721" y="3425875"/>
            <a:ext cx="719327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3.3 wait for environment to finish creating.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Warning: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depending on your NFS speed, the ‘Executing transaction’ step can take a long time (~3 minutes for me) </a:t>
            </a:r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BA139C63-5D9E-E027-1645-FAC51053B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85" r="61180"/>
          <a:stretch/>
        </p:blipFill>
        <p:spPr bwMode="auto">
          <a:xfrm>
            <a:off x="553721" y="3864903"/>
            <a:ext cx="3549650" cy="57467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12BB3774-A41D-95D9-1696-4231EAC50ED8}"/>
              </a:ext>
            </a:extLst>
          </p:cNvPr>
          <p:cNvSpPr/>
          <p:nvPr/>
        </p:nvSpPr>
        <p:spPr>
          <a:xfrm>
            <a:off x="1715771" y="4089645"/>
            <a:ext cx="957579" cy="2347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E1056A9-DAF9-546C-3067-9DD70F2B671B}"/>
              </a:ext>
            </a:extLst>
          </p:cNvPr>
          <p:cNvGrpSpPr/>
          <p:nvPr/>
        </p:nvGrpSpPr>
        <p:grpSpPr>
          <a:xfrm>
            <a:off x="553721" y="2631781"/>
            <a:ext cx="4648758" cy="601661"/>
            <a:chOff x="553721" y="2631781"/>
            <a:chExt cx="4648758" cy="601661"/>
          </a:xfrm>
        </p:grpSpPr>
        <p:pic>
          <p:nvPicPr>
            <p:cNvPr id="20486" name="Picture 6">
              <a:extLst>
                <a:ext uri="{FF2B5EF4-FFF2-40B4-BE49-F238E27FC236}">
                  <a16:creationId xmlns:a16="http://schemas.microsoft.com/office/drawing/2014/main" id="{A97E1010-7DD6-2F2D-1FAD-A64C217D01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11" r="38473" b="90269"/>
            <a:stretch/>
          </p:blipFill>
          <p:spPr bwMode="auto">
            <a:xfrm>
              <a:off x="553721" y="2631781"/>
              <a:ext cx="4648758" cy="601661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EBE35A7-EC96-305F-3958-591E8B7882C1}"/>
                </a:ext>
              </a:extLst>
            </p:cNvPr>
            <p:cNvSpPr/>
            <p:nvPr/>
          </p:nvSpPr>
          <p:spPr>
            <a:xfrm>
              <a:off x="2328546" y="3029332"/>
              <a:ext cx="2773679" cy="11886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1471487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195C064-C9F6-ABF2-2117-750ECB60DBEB}"/>
              </a:ext>
            </a:extLst>
          </p:cNvPr>
          <p:cNvGrpSpPr/>
          <p:nvPr/>
        </p:nvGrpSpPr>
        <p:grpSpPr>
          <a:xfrm>
            <a:off x="553721" y="1814478"/>
            <a:ext cx="3318753" cy="438150"/>
            <a:chOff x="553721" y="1814478"/>
            <a:chExt cx="3318753" cy="4381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0B4282D-9EC5-5EEB-AD4E-B4F0455D05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7" t="82652" r="62361" b="1362"/>
            <a:stretch/>
          </p:blipFill>
          <p:spPr bwMode="auto">
            <a:xfrm>
              <a:off x="553721" y="1814478"/>
              <a:ext cx="3318753" cy="43815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A60119-0FC1-3F8F-4F4D-1E76C2A4F4A4}"/>
                </a:ext>
              </a:extLst>
            </p:cNvPr>
            <p:cNvSpPr/>
            <p:nvPr/>
          </p:nvSpPr>
          <p:spPr>
            <a:xfrm>
              <a:off x="2515870" y="1869952"/>
              <a:ext cx="1186180" cy="17954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your environment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240889"/>
            <a:ext cx="463422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3.4 activate the newly created environment using the following format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97FE41F5-9C8E-BEA4-EA26-9226383E9A4E}"/>
              </a:ext>
            </a:extLst>
          </p:cNvPr>
          <p:cNvSpPr txBox="1"/>
          <p:nvPr/>
        </p:nvSpPr>
        <p:spPr>
          <a:xfrm>
            <a:off x="553721" y="1505657"/>
            <a:ext cx="2151379" cy="2247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 activate 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{your-env-name}</a:t>
            </a:r>
            <a:endParaRPr lang="en-US" sz="12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7" name="Google Shape;898;p88">
            <a:extLst>
              <a:ext uri="{FF2B5EF4-FFF2-40B4-BE49-F238E27FC236}">
                <a16:creationId xmlns:a16="http://schemas.microsoft.com/office/drawing/2014/main" id="{FAA3A0D9-6402-5CF6-F1D8-C409A2013184}"/>
              </a:ext>
            </a:extLst>
          </p:cNvPr>
          <p:cNvSpPr txBox="1"/>
          <p:nvPr/>
        </p:nvSpPr>
        <p:spPr>
          <a:xfrm>
            <a:off x="553721" y="2368617"/>
            <a:ext cx="463422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3.5 Create the tile by using the following format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9DA579D5-669A-D4DC-F785-E6C9077D975F}"/>
              </a:ext>
            </a:extLst>
          </p:cNvPr>
          <p:cNvSpPr txBox="1"/>
          <p:nvPr/>
        </p:nvSpPr>
        <p:spPr>
          <a:xfrm>
            <a:off x="553721" y="2625172"/>
            <a:ext cx="3910329" cy="2247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Python -m </a:t>
            </a:r>
            <a:r>
              <a:rPr lang="en-US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ipykernel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 install --user --name=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{your-env-name}</a:t>
            </a:r>
            <a:endParaRPr lang="en-US" sz="12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25C5580-7ECD-9200-C12E-42CBC3290114}"/>
              </a:ext>
            </a:extLst>
          </p:cNvPr>
          <p:cNvGrpSpPr/>
          <p:nvPr/>
        </p:nvGrpSpPr>
        <p:grpSpPr>
          <a:xfrm>
            <a:off x="553721" y="2931841"/>
            <a:ext cx="4407946" cy="496670"/>
            <a:chOff x="553721" y="2931841"/>
            <a:chExt cx="4407946" cy="49667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F43FAFC2-2B96-29BF-D095-1FF957AD1C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7" t="80953" r="52639"/>
            <a:stretch/>
          </p:blipFill>
          <p:spPr bwMode="auto">
            <a:xfrm>
              <a:off x="553721" y="2931841"/>
              <a:ext cx="4407946" cy="49667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453956-2013-54D5-67AF-68DCACFFFEB1}"/>
                </a:ext>
              </a:extLst>
            </p:cNvPr>
            <p:cNvSpPr/>
            <p:nvPr/>
          </p:nvSpPr>
          <p:spPr>
            <a:xfrm>
              <a:off x="2623820" y="3054153"/>
              <a:ext cx="2227580" cy="10788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Google Shape;898;p88">
            <a:extLst>
              <a:ext uri="{FF2B5EF4-FFF2-40B4-BE49-F238E27FC236}">
                <a16:creationId xmlns:a16="http://schemas.microsoft.com/office/drawing/2014/main" id="{761F1EDD-3018-4329-9E13-95F2A2B2F019}"/>
              </a:ext>
            </a:extLst>
          </p:cNvPr>
          <p:cNvSpPr txBox="1"/>
          <p:nvPr/>
        </p:nvSpPr>
        <p:spPr>
          <a:xfrm>
            <a:off x="553721" y="3483559"/>
            <a:ext cx="463422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3.6 exit the terminal with the following command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18" name="Google Shape;898;p88">
            <a:extLst>
              <a:ext uri="{FF2B5EF4-FFF2-40B4-BE49-F238E27FC236}">
                <a16:creationId xmlns:a16="http://schemas.microsoft.com/office/drawing/2014/main" id="{6FB4FF98-BE9C-2B5B-29E3-4A6218C7C6E7}"/>
              </a:ext>
            </a:extLst>
          </p:cNvPr>
          <p:cNvSpPr txBox="1"/>
          <p:nvPr/>
        </p:nvSpPr>
        <p:spPr>
          <a:xfrm>
            <a:off x="553721" y="3695884"/>
            <a:ext cx="429259" cy="2247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exit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C6D7B7-C745-578F-EBEE-3A42B747C22D}"/>
              </a:ext>
            </a:extLst>
          </p:cNvPr>
          <p:cNvGrpSpPr/>
          <p:nvPr/>
        </p:nvGrpSpPr>
        <p:grpSpPr>
          <a:xfrm>
            <a:off x="553721" y="3944875"/>
            <a:ext cx="4591977" cy="739020"/>
            <a:chOff x="553721" y="3944875"/>
            <a:chExt cx="4591977" cy="739020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BAA14787-74EC-9B8C-E7D5-EEFD5B9343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7" t="73067" r="52916"/>
            <a:stretch/>
          </p:blipFill>
          <p:spPr bwMode="auto">
            <a:xfrm>
              <a:off x="553721" y="3944875"/>
              <a:ext cx="4591977" cy="73902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63FBF1-1DAA-9225-D0D5-ED76F3E2611D}"/>
                </a:ext>
              </a:extLst>
            </p:cNvPr>
            <p:cNvSpPr/>
            <p:nvPr/>
          </p:nvSpPr>
          <p:spPr>
            <a:xfrm>
              <a:off x="2749550" y="4286376"/>
              <a:ext cx="273050" cy="10788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09395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your environment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240889"/>
            <a:ext cx="314197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3.7 Refresh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tab on your browser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6AC64DD-BD89-1E7B-EEE6-EDB56FF38BAC}"/>
              </a:ext>
            </a:extLst>
          </p:cNvPr>
          <p:cNvGrpSpPr/>
          <p:nvPr/>
        </p:nvGrpSpPr>
        <p:grpSpPr>
          <a:xfrm>
            <a:off x="553721" y="1543050"/>
            <a:ext cx="2799079" cy="770683"/>
            <a:chOff x="553721" y="1543050"/>
            <a:chExt cx="2799079" cy="7706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769965-0FC7-5E0E-7E02-6B1D29459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72"/>
            <a:stretch/>
          </p:blipFill>
          <p:spPr>
            <a:xfrm>
              <a:off x="553721" y="1543050"/>
              <a:ext cx="2799079" cy="7706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A62328-A458-B0AC-ADC2-BADEDAFE0C33}"/>
                </a:ext>
              </a:extLst>
            </p:cNvPr>
            <p:cNvSpPr/>
            <p:nvPr/>
          </p:nvSpPr>
          <p:spPr>
            <a:xfrm>
              <a:off x="1036320" y="1897380"/>
              <a:ext cx="198120" cy="20573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CBFE4477-1CE2-4138-23AB-96FE881C7913}"/>
              </a:ext>
            </a:extLst>
          </p:cNvPr>
          <p:cNvSpPr txBox="1"/>
          <p:nvPr/>
        </p:nvSpPr>
        <p:spPr>
          <a:xfrm>
            <a:off x="553721" y="2412761"/>
            <a:ext cx="366775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3.8 A tile for your new environment should now be visible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1DF025B-07AC-DA7A-F33B-3EA832AFC5F5}"/>
              </a:ext>
            </a:extLst>
          </p:cNvPr>
          <p:cNvGrpSpPr/>
          <p:nvPr/>
        </p:nvGrpSpPr>
        <p:grpSpPr>
          <a:xfrm>
            <a:off x="553721" y="2668063"/>
            <a:ext cx="2194496" cy="1304874"/>
            <a:chOff x="553721" y="2668063"/>
            <a:chExt cx="2194496" cy="1304874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1842B92-D918-28A1-E808-F512D9C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28" r="65833" b="38435"/>
            <a:stretch/>
          </p:blipFill>
          <p:spPr bwMode="auto">
            <a:xfrm>
              <a:off x="553721" y="2668063"/>
              <a:ext cx="2194496" cy="130487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4AF38F-7444-FFD4-1C71-D21002AA620A}"/>
                </a:ext>
              </a:extLst>
            </p:cNvPr>
            <p:cNvSpPr/>
            <p:nvPr/>
          </p:nvSpPr>
          <p:spPr>
            <a:xfrm>
              <a:off x="1918970" y="3378894"/>
              <a:ext cx="549910" cy="59404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Google Shape;898;p88">
            <a:extLst>
              <a:ext uri="{FF2B5EF4-FFF2-40B4-BE49-F238E27FC236}">
                <a16:creationId xmlns:a16="http://schemas.microsoft.com/office/drawing/2014/main" id="{611A92B1-857C-3C8A-0076-BC97668D5052}"/>
              </a:ext>
            </a:extLst>
          </p:cNvPr>
          <p:cNvSpPr txBox="1"/>
          <p:nvPr/>
        </p:nvSpPr>
        <p:spPr>
          <a:xfrm>
            <a:off x="4718049" y="1238110"/>
            <a:ext cx="364871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3.9 You can also select the new env is notebooks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44ECFE8-6991-B157-30DA-B2A052D6E428}"/>
              </a:ext>
            </a:extLst>
          </p:cNvPr>
          <p:cNvGrpSpPr/>
          <p:nvPr/>
        </p:nvGrpSpPr>
        <p:grpSpPr>
          <a:xfrm>
            <a:off x="4718049" y="1580877"/>
            <a:ext cx="4191000" cy="1866900"/>
            <a:chOff x="4718049" y="1580877"/>
            <a:chExt cx="4191000" cy="18669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A7BAC7E-DF5A-1161-5549-5ACA1E6C86D9}"/>
                </a:ext>
              </a:extLst>
            </p:cNvPr>
            <p:cNvGrpSpPr/>
            <p:nvPr/>
          </p:nvGrpSpPr>
          <p:grpSpPr>
            <a:xfrm>
              <a:off x="4718049" y="1580877"/>
              <a:ext cx="4191000" cy="1866900"/>
              <a:chOff x="5105400" y="1790700"/>
              <a:chExt cx="4191000" cy="1866900"/>
            </a:xfrm>
          </p:grpSpPr>
          <p:pic>
            <p:nvPicPr>
              <p:cNvPr id="22" name="Picture 2">
                <a:extLst>
                  <a:ext uri="{FF2B5EF4-FFF2-40B4-BE49-F238E27FC236}">
                    <a16:creationId xmlns:a16="http://schemas.microsoft.com/office/drawing/2014/main" id="{ADB6FFA7-505E-AD28-C006-8C1AC8733B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11" r="42292"/>
              <a:stretch/>
            </p:blipFill>
            <p:spPr bwMode="auto">
              <a:xfrm>
                <a:off x="5105400" y="1790700"/>
                <a:ext cx="3117850" cy="1866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>
                <a:extLst>
                  <a:ext uri="{FF2B5EF4-FFF2-40B4-BE49-F238E27FC236}">
                    <a16:creationId xmlns:a16="http://schemas.microsoft.com/office/drawing/2014/main" id="{94513CEE-5004-3FE5-1626-AD16D6036A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264"/>
              <a:stretch/>
            </p:blipFill>
            <p:spPr bwMode="auto">
              <a:xfrm>
                <a:off x="8223250" y="1790700"/>
                <a:ext cx="1073150" cy="1866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591AF08-56E6-0E15-54E9-C7DAEF9176EE}"/>
                </a:ext>
              </a:extLst>
            </p:cNvPr>
            <p:cNvSpPr/>
            <p:nvPr/>
          </p:nvSpPr>
          <p:spPr>
            <a:xfrm>
              <a:off x="8129568" y="1801723"/>
              <a:ext cx="618191" cy="16467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8FED8C8-96A2-0D89-F55A-BB51041F5772}"/>
                </a:ext>
              </a:extLst>
            </p:cNvPr>
            <p:cNvSpPr/>
            <p:nvPr/>
          </p:nvSpPr>
          <p:spPr>
            <a:xfrm>
              <a:off x="6565563" y="2349648"/>
              <a:ext cx="1153497" cy="22210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6028CF4-0B8A-941A-96CC-24971016362A}"/>
                </a:ext>
              </a:extLst>
            </p:cNvPr>
            <p:cNvSpPr/>
            <p:nvPr/>
          </p:nvSpPr>
          <p:spPr>
            <a:xfrm>
              <a:off x="7339330" y="2615894"/>
              <a:ext cx="379730" cy="22210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Google Shape;898;p88">
              <a:extLst>
                <a:ext uri="{FF2B5EF4-FFF2-40B4-BE49-F238E27FC236}">
                  <a16:creationId xmlns:a16="http://schemas.microsoft.com/office/drawing/2014/main" id="{470357A6-890E-8518-C3E3-0CF2727B787A}"/>
                </a:ext>
              </a:extLst>
            </p:cNvPr>
            <p:cNvSpPr txBox="1"/>
            <p:nvPr/>
          </p:nvSpPr>
          <p:spPr>
            <a:xfrm>
              <a:off x="7968278" y="1662089"/>
              <a:ext cx="204471" cy="203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</a:t>
              </a:r>
            </a:p>
          </p:txBody>
        </p:sp>
        <p:sp>
          <p:nvSpPr>
            <p:cNvPr id="29" name="Google Shape;898;p88">
              <a:extLst>
                <a:ext uri="{FF2B5EF4-FFF2-40B4-BE49-F238E27FC236}">
                  <a16:creationId xmlns:a16="http://schemas.microsoft.com/office/drawing/2014/main" id="{BFB0BFCE-8D6C-2F20-4E4C-819665AD84BC}"/>
                </a:ext>
              </a:extLst>
            </p:cNvPr>
            <p:cNvSpPr txBox="1"/>
            <p:nvPr/>
          </p:nvSpPr>
          <p:spPr>
            <a:xfrm>
              <a:off x="7480296" y="2149139"/>
              <a:ext cx="204471" cy="203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2</a:t>
              </a:r>
            </a:p>
          </p:txBody>
        </p:sp>
        <p:sp>
          <p:nvSpPr>
            <p:cNvPr id="30" name="Google Shape;898;p88">
              <a:extLst>
                <a:ext uri="{FF2B5EF4-FFF2-40B4-BE49-F238E27FC236}">
                  <a16:creationId xmlns:a16="http://schemas.microsoft.com/office/drawing/2014/main" id="{95DE0E7E-17FC-D180-2A8A-A3207F7D6D92}"/>
                </a:ext>
              </a:extLst>
            </p:cNvPr>
            <p:cNvSpPr txBox="1"/>
            <p:nvPr/>
          </p:nvSpPr>
          <p:spPr>
            <a:xfrm>
              <a:off x="7782560" y="2726945"/>
              <a:ext cx="204471" cy="203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919045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Test the environment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240889"/>
            <a:ext cx="314197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Let’s assume I have this python script….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821D0C57-B014-64D2-7B40-C046B9B91465}"/>
              </a:ext>
            </a:extLst>
          </p:cNvPr>
          <p:cNvSpPr txBox="1"/>
          <p:nvPr/>
        </p:nvSpPr>
        <p:spPr>
          <a:xfrm>
            <a:off x="553721" y="2899245"/>
            <a:ext cx="513841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…located here (after mounting my NFS to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work directory)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6C6827-1C32-E22B-AFE9-77F7BFA16128}"/>
              </a:ext>
            </a:extLst>
          </p:cNvPr>
          <p:cNvGrpSpPr/>
          <p:nvPr/>
        </p:nvGrpSpPr>
        <p:grpSpPr>
          <a:xfrm>
            <a:off x="563881" y="3165249"/>
            <a:ext cx="2342197" cy="1332852"/>
            <a:chOff x="563881" y="3165249"/>
            <a:chExt cx="2342197" cy="13328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EBED3F-6479-9808-2C16-E7B5C3B18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881" y="3165249"/>
              <a:ext cx="2342197" cy="133285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4E4990-9B2B-EB06-510D-FB3060A8ABF3}"/>
                </a:ext>
              </a:extLst>
            </p:cNvPr>
            <p:cNvSpPr/>
            <p:nvPr/>
          </p:nvSpPr>
          <p:spPr>
            <a:xfrm>
              <a:off x="1294130" y="4263950"/>
              <a:ext cx="1487170" cy="23415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A20B56D-02A1-160D-68B3-FD12AEFC8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1" y="1444023"/>
            <a:ext cx="3235748" cy="139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775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Test the environment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240889"/>
            <a:ext cx="314197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This is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runai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CLI command I want to run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B467F52-A52F-6780-2079-4AAC7B9ECA45}"/>
              </a:ext>
            </a:extLst>
          </p:cNvPr>
          <p:cNvGrpSpPr/>
          <p:nvPr/>
        </p:nvGrpSpPr>
        <p:grpSpPr>
          <a:xfrm>
            <a:off x="553721" y="1533542"/>
            <a:ext cx="6598920" cy="1490496"/>
            <a:chOff x="553721" y="1533542"/>
            <a:chExt cx="6598920" cy="14904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D680F2-8FCE-9BF6-C172-179541D7F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721" y="1533542"/>
              <a:ext cx="6598920" cy="1366502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0C24FD0-4493-EDB3-EC9E-3071DC1068AF}"/>
                </a:ext>
              </a:extLst>
            </p:cNvPr>
            <p:cNvSpPr/>
            <p:nvPr/>
          </p:nvSpPr>
          <p:spPr>
            <a:xfrm>
              <a:off x="553721" y="2880617"/>
              <a:ext cx="6598919" cy="143421"/>
            </a:xfrm>
            <a:prstGeom prst="rect">
              <a:avLst/>
            </a:prstGeom>
            <a:solidFill>
              <a:srgbClr val="30384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9422648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Test the environment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240889"/>
            <a:ext cx="314197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This is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runai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CLI command I want to run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CE5EFD-7442-94BE-4833-A266146A3C5D}"/>
              </a:ext>
            </a:extLst>
          </p:cNvPr>
          <p:cNvGrpSpPr/>
          <p:nvPr/>
        </p:nvGrpSpPr>
        <p:grpSpPr>
          <a:xfrm>
            <a:off x="553721" y="1533542"/>
            <a:ext cx="6598920" cy="1490496"/>
            <a:chOff x="553721" y="1533542"/>
            <a:chExt cx="6598920" cy="149049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B467F52-A52F-6780-2079-4AAC7B9ECA45}"/>
                </a:ext>
              </a:extLst>
            </p:cNvPr>
            <p:cNvGrpSpPr/>
            <p:nvPr/>
          </p:nvGrpSpPr>
          <p:grpSpPr>
            <a:xfrm>
              <a:off x="553721" y="1533542"/>
              <a:ext cx="6598920" cy="1490496"/>
              <a:chOff x="553721" y="1533542"/>
              <a:chExt cx="6598920" cy="149049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AD680F2-8FCE-9BF6-C172-179541D7F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3721" y="1533542"/>
                <a:ext cx="6598920" cy="1366502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0C24FD0-4493-EDB3-EC9E-3071DC1068AF}"/>
                  </a:ext>
                </a:extLst>
              </p:cNvPr>
              <p:cNvSpPr/>
              <p:nvPr/>
            </p:nvSpPr>
            <p:spPr>
              <a:xfrm>
                <a:off x="553721" y="2880617"/>
                <a:ext cx="6598919" cy="143421"/>
              </a:xfrm>
              <a:prstGeom prst="rect">
                <a:avLst/>
              </a:prstGeom>
              <a:solidFill>
                <a:srgbClr val="30384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483143-9C34-128E-14F4-5FC9666AD98D}"/>
                </a:ext>
              </a:extLst>
            </p:cNvPr>
            <p:cNvSpPr/>
            <p:nvPr/>
          </p:nvSpPr>
          <p:spPr>
            <a:xfrm>
              <a:off x="884554" y="2099717"/>
              <a:ext cx="2844483" cy="143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CD0FC85-FCD6-AD7D-63EE-D1160F1A1F8A}"/>
                </a:ext>
              </a:extLst>
            </p:cNvPr>
            <p:cNvSpPr/>
            <p:nvPr/>
          </p:nvSpPr>
          <p:spPr>
            <a:xfrm>
              <a:off x="884554" y="2243138"/>
              <a:ext cx="3830321" cy="143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1D0532-DA91-FD06-41E2-BA994C49F4D2}"/>
                </a:ext>
              </a:extLst>
            </p:cNvPr>
            <p:cNvSpPr/>
            <p:nvPr/>
          </p:nvSpPr>
          <p:spPr>
            <a:xfrm>
              <a:off x="884554" y="2386559"/>
              <a:ext cx="4035109" cy="143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1D79CF-CAD2-A39C-E0EA-FFC2A48030CB}"/>
                </a:ext>
              </a:extLst>
            </p:cNvPr>
            <p:cNvSpPr/>
            <p:nvPr/>
          </p:nvSpPr>
          <p:spPr>
            <a:xfrm>
              <a:off x="884554" y="2527521"/>
              <a:ext cx="6063934" cy="143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F60FF7-74D3-E3E6-1E53-1BF7965C541A}"/>
                </a:ext>
              </a:extLst>
            </p:cNvPr>
            <p:cNvSpPr/>
            <p:nvPr/>
          </p:nvSpPr>
          <p:spPr>
            <a:xfrm>
              <a:off x="884554" y="2674052"/>
              <a:ext cx="1844359" cy="143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D2B8C3D-AC75-F003-CE3C-3AEBEF2F956D}"/>
                </a:ext>
              </a:extLst>
            </p:cNvPr>
            <p:cNvSpPr/>
            <p:nvPr/>
          </p:nvSpPr>
          <p:spPr>
            <a:xfrm>
              <a:off x="2773520" y="2674052"/>
              <a:ext cx="4036855" cy="143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Google Shape;898;p88">
              <a:extLst>
                <a:ext uri="{FF2B5EF4-FFF2-40B4-BE49-F238E27FC236}">
                  <a16:creationId xmlns:a16="http://schemas.microsoft.com/office/drawing/2014/main" id="{2FB6F753-431D-7402-D341-3F66E5EEF015}"/>
                </a:ext>
              </a:extLst>
            </p:cNvPr>
            <p:cNvSpPr txBox="1"/>
            <p:nvPr/>
          </p:nvSpPr>
          <p:spPr>
            <a:xfrm>
              <a:off x="738803" y="2046081"/>
              <a:ext cx="204471" cy="172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</a:t>
              </a:r>
            </a:p>
          </p:txBody>
        </p:sp>
        <p:sp>
          <p:nvSpPr>
            <p:cNvPr id="19" name="Google Shape;898;p88">
              <a:extLst>
                <a:ext uri="{FF2B5EF4-FFF2-40B4-BE49-F238E27FC236}">
                  <a16:creationId xmlns:a16="http://schemas.microsoft.com/office/drawing/2014/main" id="{FA5545E5-0EC2-5FA2-DDCA-42C9DC2EF7E3}"/>
                </a:ext>
              </a:extLst>
            </p:cNvPr>
            <p:cNvSpPr txBox="1"/>
            <p:nvPr/>
          </p:nvSpPr>
          <p:spPr>
            <a:xfrm>
              <a:off x="738803" y="2210596"/>
              <a:ext cx="204471" cy="172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2</a:t>
              </a:r>
            </a:p>
          </p:txBody>
        </p:sp>
        <p:sp>
          <p:nvSpPr>
            <p:cNvPr id="20" name="Google Shape;898;p88">
              <a:extLst>
                <a:ext uri="{FF2B5EF4-FFF2-40B4-BE49-F238E27FC236}">
                  <a16:creationId xmlns:a16="http://schemas.microsoft.com/office/drawing/2014/main" id="{C7272DFD-1D9A-8580-4782-D846E979D503}"/>
                </a:ext>
              </a:extLst>
            </p:cNvPr>
            <p:cNvSpPr txBox="1"/>
            <p:nvPr/>
          </p:nvSpPr>
          <p:spPr>
            <a:xfrm>
              <a:off x="738803" y="2358772"/>
              <a:ext cx="204471" cy="172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3</a:t>
              </a:r>
            </a:p>
          </p:txBody>
        </p:sp>
        <p:sp>
          <p:nvSpPr>
            <p:cNvPr id="23" name="Google Shape;898;p88">
              <a:extLst>
                <a:ext uri="{FF2B5EF4-FFF2-40B4-BE49-F238E27FC236}">
                  <a16:creationId xmlns:a16="http://schemas.microsoft.com/office/drawing/2014/main" id="{078630C2-0B7E-82D7-95BF-80CC74124967}"/>
                </a:ext>
              </a:extLst>
            </p:cNvPr>
            <p:cNvSpPr txBox="1"/>
            <p:nvPr/>
          </p:nvSpPr>
          <p:spPr>
            <a:xfrm>
              <a:off x="738803" y="2498523"/>
              <a:ext cx="204471" cy="172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4</a:t>
              </a:r>
            </a:p>
          </p:txBody>
        </p:sp>
        <p:sp>
          <p:nvSpPr>
            <p:cNvPr id="24" name="Google Shape;898;p88">
              <a:extLst>
                <a:ext uri="{FF2B5EF4-FFF2-40B4-BE49-F238E27FC236}">
                  <a16:creationId xmlns:a16="http://schemas.microsoft.com/office/drawing/2014/main" id="{70EF2ECF-3ED5-0FF6-AB85-9C500F752714}"/>
                </a:ext>
              </a:extLst>
            </p:cNvPr>
            <p:cNvSpPr txBox="1"/>
            <p:nvPr/>
          </p:nvSpPr>
          <p:spPr>
            <a:xfrm>
              <a:off x="738803" y="2653863"/>
              <a:ext cx="204471" cy="172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5</a:t>
              </a:r>
            </a:p>
          </p:txBody>
        </p:sp>
        <p:sp>
          <p:nvSpPr>
            <p:cNvPr id="25" name="Google Shape;898;p88">
              <a:extLst>
                <a:ext uri="{FF2B5EF4-FFF2-40B4-BE49-F238E27FC236}">
                  <a16:creationId xmlns:a16="http://schemas.microsoft.com/office/drawing/2014/main" id="{AAEA4214-1D38-35EF-444A-866A662B438D}"/>
                </a:ext>
              </a:extLst>
            </p:cNvPr>
            <p:cNvSpPr txBox="1"/>
            <p:nvPr/>
          </p:nvSpPr>
          <p:spPr>
            <a:xfrm>
              <a:off x="2728913" y="2807971"/>
              <a:ext cx="204471" cy="172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6</a:t>
              </a:r>
            </a:p>
          </p:txBody>
        </p:sp>
      </p:grpSp>
      <p:sp>
        <p:nvSpPr>
          <p:cNvPr id="28" name="Google Shape;898;p88">
            <a:extLst>
              <a:ext uri="{FF2B5EF4-FFF2-40B4-BE49-F238E27FC236}">
                <a16:creationId xmlns:a16="http://schemas.microsoft.com/office/drawing/2014/main" id="{AB2F0D5F-F1DA-2002-8FCF-516549174191}"/>
              </a:ext>
            </a:extLst>
          </p:cNvPr>
          <p:cNvSpPr txBox="1"/>
          <p:nvPr/>
        </p:nvSpPr>
        <p:spPr>
          <a:xfrm>
            <a:off x="553721" y="3183480"/>
            <a:ext cx="8069579" cy="112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Use the image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/base-notebook-root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 NFS to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work directory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 NFS ‘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folder to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folder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 NFS ‘kernels’ folder to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kernels folder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 our command (to follow) in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environment named ‘pandas-env’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 our python script</a:t>
            </a:r>
          </a:p>
        </p:txBody>
      </p:sp>
    </p:spTree>
    <p:extLst>
      <p:ext uri="{BB962C8B-B14F-4D97-AF65-F5344CB8AC3E}">
        <p14:creationId xmlns:p14="http://schemas.microsoft.com/office/powerpoint/2010/main" val="3811675727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2150" y="2340900"/>
            <a:ext cx="579300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Background</a:t>
            </a:r>
            <a:endParaRPr sz="2400" dirty="0">
              <a:solidFill>
                <a:srgbClr val="F3F3F3"/>
              </a:solidFill>
              <a:latin typeface="+mj-l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Test the environment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240889"/>
            <a:ext cx="320547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4.1 Run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runai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CLI command. You should see a new job in the job list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32D6F1-3322-EFD0-6CC9-7D9AD9D4A4BC}"/>
              </a:ext>
            </a:extLst>
          </p:cNvPr>
          <p:cNvGrpSpPr/>
          <p:nvPr/>
        </p:nvGrpSpPr>
        <p:grpSpPr>
          <a:xfrm>
            <a:off x="553720" y="1708150"/>
            <a:ext cx="2360767" cy="914400"/>
            <a:chOff x="553720" y="1581150"/>
            <a:chExt cx="2360767" cy="914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B2903DE-1551-ABD1-A7E9-9902C618DD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29" t="11464" r="67777" b="71875"/>
            <a:stretch/>
          </p:blipFill>
          <p:spPr bwMode="auto">
            <a:xfrm>
              <a:off x="553720" y="1581150"/>
              <a:ext cx="2360767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5F2963A-9C65-FE47-2A3E-5F0A5883784A}"/>
                </a:ext>
              </a:extLst>
            </p:cNvPr>
            <p:cNvSpPr/>
            <p:nvPr/>
          </p:nvSpPr>
          <p:spPr>
            <a:xfrm>
              <a:off x="836930" y="2101797"/>
              <a:ext cx="591820" cy="16515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Google Shape;898;p88">
            <a:extLst>
              <a:ext uri="{FF2B5EF4-FFF2-40B4-BE49-F238E27FC236}">
                <a16:creationId xmlns:a16="http://schemas.microsoft.com/office/drawing/2014/main" id="{268C6DF0-3713-C696-F132-70986E0EB2E9}"/>
              </a:ext>
            </a:extLst>
          </p:cNvPr>
          <p:cNvSpPr txBox="1"/>
          <p:nvPr/>
        </p:nvSpPr>
        <p:spPr>
          <a:xfrm>
            <a:off x="553721" y="2754867"/>
            <a:ext cx="320547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4.2 Wait for the job status to switch to ‘Succeeded’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F6C7F2-7087-1AA2-DF82-45A56D94F015}"/>
              </a:ext>
            </a:extLst>
          </p:cNvPr>
          <p:cNvGrpSpPr/>
          <p:nvPr/>
        </p:nvGrpSpPr>
        <p:grpSpPr>
          <a:xfrm>
            <a:off x="544829" y="3046315"/>
            <a:ext cx="2379819" cy="863600"/>
            <a:chOff x="544829" y="3274982"/>
            <a:chExt cx="2379819" cy="863600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45AB5F0-D32B-03A2-47E5-71B7F20516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29" t="11875" r="67847" b="72565"/>
            <a:stretch/>
          </p:blipFill>
          <p:spPr bwMode="auto">
            <a:xfrm>
              <a:off x="544829" y="3274982"/>
              <a:ext cx="2379819" cy="8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EEDF7CD-E270-0381-71D6-F35759F5E629}"/>
                </a:ext>
              </a:extLst>
            </p:cNvPr>
            <p:cNvSpPr/>
            <p:nvPr/>
          </p:nvSpPr>
          <p:spPr>
            <a:xfrm>
              <a:off x="2265680" y="3765374"/>
              <a:ext cx="591820" cy="18432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Google Shape;898;p88">
            <a:extLst>
              <a:ext uri="{FF2B5EF4-FFF2-40B4-BE49-F238E27FC236}">
                <a16:creationId xmlns:a16="http://schemas.microsoft.com/office/drawing/2014/main" id="{470D3E8B-E22D-9E0C-C57D-15ACCA3F365A}"/>
              </a:ext>
            </a:extLst>
          </p:cNvPr>
          <p:cNvSpPr txBox="1"/>
          <p:nvPr/>
        </p:nvSpPr>
        <p:spPr>
          <a:xfrm>
            <a:off x="4566285" y="1240889"/>
            <a:ext cx="320547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4.3 View the output of the jobs in the Logs tab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331D41-B850-24E0-9DF2-B40CCBE5AA96}"/>
              </a:ext>
            </a:extLst>
          </p:cNvPr>
          <p:cNvGrpSpPr/>
          <p:nvPr/>
        </p:nvGrpSpPr>
        <p:grpSpPr>
          <a:xfrm>
            <a:off x="4562474" y="1499196"/>
            <a:ext cx="2432050" cy="3094238"/>
            <a:chOff x="4562474" y="1499196"/>
            <a:chExt cx="2432050" cy="3094238"/>
          </a:xfrm>
        </p:grpSpPr>
        <p:pic>
          <p:nvPicPr>
            <p:cNvPr id="24578" name="Picture 2">
              <a:extLst>
                <a:ext uri="{FF2B5EF4-FFF2-40B4-BE49-F238E27FC236}">
                  <a16:creationId xmlns:a16="http://schemas.microsoft.com/office/drawing/2014/main" id="{C0E8A6ED-882B-AE11-BC2D-2877008FA6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86" t="17143" r="17917" b="15761"/>
            <a:stretch/>
          </p:blipFill>
          <p:spPr bwMode="auto">
            <a:xfrm>
              <a:off x="4562474" y="1499196"/>
              <a:ext cx="2432050" cy="309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354EE0-C227-2EAE-FA9B-C63C0A5B7F22}"/>
                </a:ext>
              </a:extLst>
            </p:cNvPr>
            <p:cNvSpPr/>
            <p:nvPr/>
          </p:nvSpPr>
          <p:spPr>
            <a:xfrm>
              <a:off x="6421591" y="1499196"/>
              <a:ext cx="379259" cy="18432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18572090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98;p88"/>
          <p:cNvSpPr txBox="1"/>
          <p:nvPr/>
        </p:nvSpPr>
        <p:spPr>
          <a:xfrm>
            <a:off x="541548" y="2187702"/>
            <a:ext cx="2658852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i="0" strike="noStrike" cap="none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Thank you!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(specific) frequently asked question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20EC41-F67D-8FB9-BECC-011578076B2A}"/>
              </a:ext>
            </a:extLst>
          </p:cNvPr>
          <p:cNvGrpSpPr/>
          <p:nvPr/>
        </p:nvGrpSpPr>
        <p:grpSpPr>
          <a:xfrm>
            <a:off x="619431" y="1283108"/>
            <a:ext cx="3252021" cy="2743201"/>
            <a:chOff x="3664973" y="1120876"/>
            <a:chExt cx="3252021" cy="274320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18FB61D-7B35-9A52-5C3B-436979D9A03F}"/>
                </a:ext>
              </a:extLst>
            </p:cNvPr>
            <p:cNvSpPr/>
            <p:nvPr/>
          </p:nvSpPr>
          <p:spPr>
            <a:xfrm>
              <a:off x="3664973" y="1120876"/>
              <a:ext cx="3252021" cy="2743201"/>
            </a:xfrm>
            <a:prstGeom prst="roundRect">
              <a:avLst>
                <a:gd name="adj" fmla="val 8770"/>
              </a:avLst>
            </a:prstGeom>
            <a:noFill/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Google Shape;898;p88"/>
            <p:cNvSpPr txBox="1"/>
            <p:nvPr/>
          </p:nvSpPr>
          <p:spPr>
            <a:xfrm>
              <a:off x="4572000" y="1337718"/>
              <a:ext cx="2243435" cy="1041987"/>
            </a:xfrm>
            <a:prstGeom prst="roundRect">
              <a:avLst/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Ok so I think I get Docker and how it works with </a:t>
              </a:r>
              <a:r>
                <a:rPr lang="en-US" sz="1200" dirty="0" err="1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Run:ai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… but… does this mean I have to make a Docker image for EVERY single one of my </a:t>
              </a:r>
              <a:r>
                <a:rPr lang="en-US" sz="1200" dirty="0" err="1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conda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environments??</a:t>
              </a:r>
            </a:p>
          </p:txBody>
        </p:sp>
        <p:sp>
          <p:nvSpPr>
            <p:cNvPr id="4" name="Google Shape;898;p88">
              <a:extLst>
                <a:ext uri="{FF2B5EF4-FFF2-40B4-BE49-F238E27FC236}">
                  <a16:creationId xmlns:a16="http://schemas.microsoft.com/office/drawing/2014/main" id="{F1DED5EE-5F3D-1418-45EA-0438A0E50A36}"/>
                </a:ext>
              </a:extLst>
            </p:cNvPr>
            <p:cNvSpPr txBox="1"/>
            <p:nvPr/>
          </p:nvSpPr>
          <p:spPr>
            <a:xfrm>
              <a:off x="3751784" y="2506965"/>
              <a:ext cx="2243435" cy="429054"/>
            </a:xfrm>
            <a:prstGeom prst="round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Well, that would be the preferred way to do things.</a:t>
              </a:r>
            </a:p>
          </p:txBody>
        </p:sp>
        <p:sp>
          <p:nvSpPr>
            <p:cNvPr id="6" name="Google Shape;898;p88">
              <a:extLst>
                <a:ext uri="{FF2B5EF4-FFF2-40B4-BE49-F238E27FC236}">
                  <a16:creationId xmlns:a16="http://schemas.microsoft.com/office/drawing/2014/main" id="{942F027C-E4A6-22CD-EEED-4D7A9B4B481E}"/>
                </a:ext>
              </a:extLst>
            </p:cNvPr>
            <p:cNvSpPr txBox="1"/>
            <p:nvPr/>
          </p:nvSpPr>
          <p:spPr>
            <a:xfrm>
              <a:off x="4572000" y="3069973"/>
              <a:ext cx="2243435" cy="633365"/>
            </a:xfrm>
            <a:prstGeom prst="roundRect">
              <a:avLst/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Is there a way I can create and </a:t>
              </a:r>
              <a:r>
                <a:rPr lang="en-US" sz="1200" b="1" u="sng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save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environments on-the-fly, like I do in my normal workflow?</a:t>
              </a:r>
            </a:p>
          </p:txBody>
        </p:sp>
        <p:sp>
          <p:nvSpPr>
            <p:cNvPr id="7" name="Google Shape;898;p88">
              <a:extLst>
                <a:ext uri="{FF2B5EF4-FFF2-40B4-BE49-F238E27FC236}">
                  <a16:creationId xmlns:a16="http://schemas.microsoft.com/office/drawing/2014/main" id="{3C7288E0-F6C5-24A5-BAF9-D6F5B26130D3}"/>
                </a:ext>
              </a:extLst>
            </p:cNvPr>
            <p:cNvSpPr txBox="1"/>
            <p:nvPr/>
          </p:nvSpPr>
          <p:spPr>
            <a:xfrm>
              <a:off x="3751784" y="2365388"/>
              <a:ext cx="340487" cy="1415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8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Run:ai</a:t>
              </a:r>
              <a:endParaRPr lang="en-US" sz="800" b="1" dirty="0">
                <a:solidFill>
                  <a:schemeClr val="tx2">
                    <a:lumMod val="5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  <p:sp>
          <p:nvSpPr>
            <p:cNvPr id="8" name="Google Shape;898;p88">
              <a:extLst>
                <a:ext uri="{FF2B5EF4-FFF2-40B4-BE49-F238E27FC236}">
                  <a16:creationId xmlns:a16="http://schemas.microsoft.com/office/drawing/2014/main" id="{2D2A1BE2-BD6E-0851-701C-5438D160FD2A}"/>
                </a:ext>
              </a:extLst>
            </p:cNvPr>
            <p:cNvSpPr txBox="1"/>
            <p:nvPr/>
          </p:nvSpPr>
          <p:spPr>
            <a:xfrm>
              <a:off x="6474948" y="1194373"/>
              <a:ext cx="340487" cy="1415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8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Client</a:t>
              </a:r>
            </a:p>
          </p:txBody>
        </p:sp>
        <p:sp>
          <p:nvSpPr>
            <p:cNvPr id="9" name="Google Shape;898;p88">
              <a:extLst>
                <a:ext uri="{FF2B5EF4-FFF2-40B4-BE49-F238E27FC236}">
                  <a16:creationId xmlns:a16="http://schemas.microsoft.com/office/drawing/2014/main" id="{643ABC6C-5C94-264A-8144-12D8E4B40AD3}"/>
                </a:ext>
              </a:extLst>
            </p:cNvPr>
            <p:cNvSpPr txBox="1"/>
            <p:nvPr/>
          </p:nvSpPr>
          <p:spPr>
            <a:xfrm>
              <a:off x="6474948" y="2921702"/>
              <a:ext cx="340487" cy="1415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8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Client</a:t>
              </a:r>
            </a:p>
          </p:txBody>
        </p:sp>
      </p:grpSp>
      <p:sp>
        <p:nvSpPr>
          <p:cNvPr id="11" name="Google Shape;898;p88">
            <a:extLst>
              <a:ext uri="{FF2B5EF4-FFF2-40B4-BE49-F238E27FC236}">
                <a16:creationId xmlns:a16="http://schemas.microsoft.com/office/drawing/2014/main" id="{87301CE0-B593-140C-CDDE-3E205A918A4D}"/>
              </a:ext>
            </a:extLst>
          </p:cNvPr>
          <p:cNvSpPr txBox="1"/>
          <p:nvPr/>
        </p:nvSpPr>
        <p:spPr>
          <a:xfrm>
            <a:off x="5558868" y="2364498"/>
            <a:ext cx="1564603" cy="32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Answer: Yes!</a:t>
            </a: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2150" y="2340900"/>
            <a:ext cx="579300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3F3F3"/>
                </a:solidFill>
                <a:latin typeface="+mj-lt"/>
                <a:ea typeface="Montserrat Light"/>
                <a:cs typeface="Montserrat Light"/>
                <a:sym typeface="Montserrat Light"/>
              </a:rPr>
              <a:t>Solution</a:t>
            </a:r>
            <a:endParaRPr sz="2400" dirty="0">
              <a:solidFill>
                <a:srgbClr val="F3F3F3"/>
              </a:solidFill>
              <a:latin typeface="+mj-l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0750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do this?</a:t>
            </a:r>
          </a:p>
        </p:txBody>
      </p:sp>
      <p:sp>
        <p:nvSpPr>
          <p:cNvPr id="57" name="Google Shape;898;p88">
            <a:extLst>
              <a:ext uri="{FF2B5EF4-FFF2-40B4-BE49-F238E27FC236}">
                <a16:creationId xmlns:a16="http://schemas.microsoft.com/office/drawing/2014/main" id="{371A5DBC-93B6-7CBB-67E0-02382FC48DE9}"/>
              </a:ext>
            </a:extLst>
          </p:cNvPr>
          <p:cNvSpPr txBox="1"/>
          <p:nvPr/>
        </p:nvSpPr>
        <p:spPr>
          <a:xfrm>
            <a:off x="634155" y="1509786"/>
            <a:ext cx="4291806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is installed, </a:t>
            </a:r>
            <a:r>
              <a:rPr lang="en-US" sz="120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it creates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 directory to keep its files. 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Whenever a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environment is created, it is saved inside a directory called “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,” within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directory.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134A473D-7D97-9A32-B2AA-889B18CFF213}"/>
              </a:ext>
            </a:extLst>
          </p:cNvPr>
          <p:cNvSpPr txBox="1"/>
          <p:nvPr/>
        </p:nvSpPr>
        <p:spPr>
          <a:xfrm>
            <a:off x="634155" y="1275776"/>
            <a:ext cx="3937845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background</a:t>
            </a:r>
          </a:p>
        </p:txBody>
      </p:sp>
      <p:sp>
        <p:nvSpPr>
          <p:cNvPr id="17" name="Google Shape;898;p88">
            <a:extLst>
              <a:ext uri="{FF2B5EF4-FFF2-40B4-BE49-F238E27FC236}">
                <a16:creationId xmlns:a16="http://schemas.microsoft.com/office/drawing/2014/main" id="{4FC7A785-0FBA-3C6E-6FAC-EF71783C6ED5}"/>
              </a:ext>
            </a:extLst>
          </p:cNvPr>
          <p:cNvSpPr txBox="1"/>
          <p:nvPr/>
        </p:nvSpPr>
        <p:spPr>
          <a:xfrm>
            <a:off x="649853" y="3106679"/>
            <a:ext cx="3937845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folder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called “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”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your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NFS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the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NFS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“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” folder,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the location of the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environments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folder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in your image.</a:t>
            </a:r>
          </a:p>
        </p:txBody>
      </p:sp>
      <p:sp>
        <p:nvSpPr>
          <p:cNvPr id="20" name="Google Shape;898;p88">
            <a:extLst>
              <a:ext uri="{FF2B5EF4-FFF2-40B4-BE49-F238E27FC236}">
                <a16:creationId xmlns:a16="http://schemas.microsoft.com/office/drawing/2014/main" id="{39E08EAD-B6CD-B765-9A26-F3D96EFDB8E0}"/>
              </a:ext>
            </a:extLst>
          </p:cNvPr>
          <p:cNvSpPr txBox="1"/>
          <p:nvPr/>
        </p:nvSpPr>
        <p:spPr>
          <a:xfrm>
            <a:off x="649853" y="2872669"/>
            <a:ext cx="3937845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idea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D6CB6FA-86B7-28E6-EE6D-AC1840528A4A}"/>
              </a:ext>
            </a:extLst>
          </p:cNvPr>
          <p:cNvGrpSpPr/>
          <p:nvPr/>
        </p:nvGrpSpPr>
        <p:grpSpPr>
          <a:xfrm>
            <a:off x="4758719" y="3012932"/>
            <a:ext cx="3915681" cy="1435447"/>
            <a:chOff x="5011883" y="2917207"/>
            <a:chExt cx="3915681" cy="143544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C41D555-034B-3521-C015-6AEC7755D67C}"/>
                </a:ext>
              </a:extLst>
            </p:cNvPr>
            <p:cNvGrpSpPr/>
            <p:nvPr/>
          </p:nvGrpSpPr>
          <p:grpSpPr>
            <a:xfrm>
              <a:off x="5011883" y="3165990"/>
              <a:ext cx="1305230" cy="937883"/>
              <a:chOff x="3982067" y="2943812"/>
              <a:chExt cx="1305230" cy="937883"/>
            </a:xfrm>
          </p:grpSpPr>
          <p:sp>
            <p:nvSpPr>
              <p:cNvPr id="37" name="Google Shape;898;p88">
                <a:extLst>
                  <a:ext uri="{FF2B5EF4-FFF2-40B4-BE49-F238E27FC236}">
                    <a16:creationId xmlns:a16="http://schemas.microsoft.com/office/drawing/2014/main" id="{D7AF0A44-00CC-7D45-1918-F5329536EE5F}"/>
                  </a:ext>
                </a:extLst>
              </p:cNvPr>
              <p:cNvSpPr txBox="1"/>
              <p:nvPr/>
            </p:nvSpPr>
            <p:spPr>
              <a:xfrm>
                <a:off x="3982067" y="2943812"/>
                <a:ext cx="1305230" cy="937883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spcFirstLastPara="1" wrap="square" lIns="9144" tIns="9144" rIns="9144" bIns="9144" anchor="t" anchorCtr="0">
                <a:no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(your NFS)</a:t>
                </a:r>
              </a:p>
            </p:txBody>
          </p:sp>
          <p:sp>
            <p:nvSpPr>
              <p:cNvPr id="41" name="Google Shape;898;p88">
                <a:extLst>
                  <a:ext uri="{FF2B5EF4-FFF2-40B4-BE49-F238E27FC236}">
                    <a16:creationId xmlns:a16="http://schemas.microsoft.com/office/drawing/2014/main" id="{8A3F021C-4015-753C-99F9-0C42EBBA9A71}"/>
                  </a:ext>
                </a:extLst>
              </p:cNvPr>
              <p:cNvSpPr txBox="1"/>
              <p:nvPr/>
            </p:nvSpPr>
            <p:spPr>
              <a:xfrm>
                <a:off x="4049122" y="3344125"/>
                <a:ext cx="1069256" cy="409150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spcFirstLastPara="1" wrap="square" lIns="9144" tIns="9144" rIns="9144" bIns="9144" anchor="t" anchorCtr="0">
                <a:no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 err="1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envs</a:t>
                </a:r>
                <a:endPara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AB997F4-7E25-78FA-2851-6F00A55E8647}"/>
                </a:ext>
              </a:extLst>
            </p:cNvPr>
            <p:cNvGrpSpPr/>
            <p:nvPr/>
          </p:nvGrpSpPr>
          <p:grpSpPr>
            <a:xfrm>
              <a:off x="6855416" y="2917207"/>
              <a:ext cx="2072148" cy="1435447"/>
              <a:chOff x="6142705" y="1124130"/>
              <a:chExt cx="2072148" cy="1435447"/>
            </a:xfrm>
          </p:grpSpPr>
          <p:sp>
            <p:nvSpPr>
              <p:cNvPr id="46" name="Google Shape;898;p88">
                <a:extLst>
                  <a:ext uri="{FF2B5EF4-FFF2-40B4-BE49-F238E27FC236}">
                    <a16:creationId xmlns:a16="http://schemas.microsoft.com/office/drawing/2014/main" id="{1AB47D43-F785-AC84-7A17-5575CAC07F98}"/>
                  </a:ext>
                </a:extLst>
              </p:cNvPr>
              <p:cNvSpPr txBox="1"/>
              <p:nvPr/>
            </p:nvSpPr>
            <p:spPr>
              <a:xfrm>
                <a:off x="6142705" y="1124130"/>
                <a:ext cx="2072148" cy="143544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spcFirstLastPara="1" wrap="square" lIns="9144" tIns="9144" rIns="9144" bIns="9144" anchor="t" anchorCtr="0">
                <a:no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(Image)</a:t>
                </a:r>
              </a:p>
            </p:txBody>
          </p:sp>
          <p:sp>
            <p:nvSpPr>
              <p:cNvPr id="51" name="Google Shape;898;p88">
                <a:extLst>
                  <a:ext uri="{FF2B5EF4-FFF2-40B4-BE49-F238E27FC236}">
                    <a16:creationId xmlns:a16="http://schemas.microsoft.com/office/drawing/2014/main" id="{393F0471-6EE9-531D-1175-715996342182}"/>
                  </a:ext>
                </a:extLst>
              </p:cNvPr>
              <p:cNvSpPr txBox="1"/>
              <p:nvPr/>
            </p:nvSpPr>
            <p:spPr>
              <a:xfrm>
                <a:off x="6400802" y="1464652"/>
                <a:ext cx="1673940" cy="937883"/>
              </a:xfrm>
              <a:prstGeom prst="roundRect">
                <a:avLst/>
              </a:prstGeom>
              <a:solidFill>
                <a:schemeClr val="accent6">
                  <a:lumMod val="25000"/>
                  <a:lumOff val="7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spcFirstLastPara="1" wrap="square" lIns="9144" tIns="9144" rIns="9144" bIns="9144" anchor="t" anchorCtr="0">
                <a:no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 err="1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conda</a:t>
                </a:r>
                <a:endPara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endParaRPr>
              </a:p>
            </p:txBody>
          </p:sp>
          <p:sp>
            <p:nvSpPr>
              <p:cNvPr id="52" name="Google Shape;898;p88">
                <a:extLst>
                  <a:ext uri="{FF2B5EF4-FFF2-40B4-BE49-F238E27FC236}">
                    <a16:creationId xmlns:a16="http://schemas.microsoft.com/office/drawing/2014/main" id="{79F844E1-AFAE-912A-E6AF-2B164B5C9147}"/>
                  </a:ext>
                </a:extLst>
              </p:cNvPr>
              <p:cNvSpPr txBox="1"/>
              <p:nvPr/>
            </p:nvSpPr>
            <p:spPr>
              <a:xfrm>
                <a:off x="6658899" y="1788361"/>
                <a:ext cx="1069256" cy="409150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spcFirstLastPara="1" wrap="square" lIns="9144" tIns="9144" rIns="9144" bIns="9144" anchor="t" anchorCtr="0">
                <a:no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 err="1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envs</a:t>
                </a:r>
                <a:endPara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endParaRPr>
              </a:p>
            </p:txBody>
          </p: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9C8EB38-C11B-B4DF-E79A-7B43D48E6415}"/>
                </a:ext>
              </a:extLst>
            </p:cNvPr>
            <p:cNvCxnSpPr>
              <a:cxnSpLocks/>
            </p:cNvCxnSpPr>
            <p:nvPr/>
          </p:nvCxnSpPr>
          <p:spPr>
            <a:xfrm>
              <a:off x="6148194" y="3880828"/>
              <a:ext cx="1223416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F0519BF-CA5F-5403-E084-9E074AA27768}"/>
              </a:ext>
            </a:extLst>
          </p:cNvPr>
          <p:cNvGrpSpPr/>
          <p:nvPr/>
        </p:nvGrpSpPr>
        <p:grpSpPr>
          <a:xfrm>
            <a:off x="4910111" y="1122344"/>
            <a:ext cx="3040372" cy="1435447"/>
            <a:chOff x="4910111" y="1237900"/>
            <a:chExt cx="3040372" cy="143544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14A7507-5C41-1600-6932-E3A19A2BF65C}"/>
                </a:ext>
              </a:extLst>
            </p:cNvPr>
            <p:cNvGrpSpPr/>
            <p:nvPr/>
          </p:nvGrpSpPr>
          <p:grpSpPr>
            <a:xfrm>
              <a:off x="5878335" y="1237900"/>
              <a:ext cx="2072148" cy="1435447"/>
              <a:chOff x="6142705" y="1124130"/>
              <a:chExt cx="2072148" cy="1435447"/>
            </a:xfrm>
          </p:grpSpPr>
          <p:sp>
            <p:nvSpPr>
              <p:cNvPr id="26" name="Google Shape;898;p88">
                <a:extLst>
                  <a:ext uri="{FF2B5EF4-FFF2-40B4-BE49-F238E27FC236}">
                    <a16:creationId xmlns:a16="http://schemas.microsoft.com/office/drawing/2014/main" id="{4071E652-BC07-29E4-BD9A-38D0D78F76CE}"/>
                  </a:ext>
                </a:extLst>
              </p:cNvPr>
              <p:cNvSpPr txBox="1"/>
              <p:nvPr/>
            </p:nvSpPr>
            <p:spPr>
              <a:xfrm>
                <a:off x="6142705" y="1124130"/>
                <a:ext cx="2072148" cy="143544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spcFirstLastPara="1" wrap="square" lIns="9144" tIns="9144" rIns="9144" bIns="9144" anchor="t" anchorCtr="0">
                <a:no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(Image)</a:t>
                </a:r>
              </a:p>
            </p:txBody>
          </p:sp>
          <p:sp>
            <p:nvSpPr>
              <p:cNvPr id="33" name="Google Shape;898;p88">
                <a:extLst>
                  <a:ext uri="{FF2B5EF4-FFF2-40B4-BE49-F238E27FC236}">
                    <a16:creationId xmlns:a16="http://schemas.microsoft.com/office/drawing/2014/main" id="{46F6B159-FD19-4920-6EFC-8A772F7ADAD9}"/>
                  </a:ext>
                </a:extLst>
              </p:cNvPr>
              <p:cNvSpPr txBox="1"/>
              <p:nvPr/>
            </p:nvSpPr>
            <p:spPr>
              <a:xfrm>
                <a:off x="6400802" y="1464652"/>
                <a:ext cx="1673940" cy="937883"/>
              </a:xfrm>
              <a:prstGeom prst="roundRect">
                <a:avLst/>
              </a:prstGeom>
              <a:solidFill>
                <a:schemeClr val="accent6">
                  <a:lumMod val="25000"/>
                  <a:lumOff val="7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spcFirstLastPara="1" wrap="square" lIns="9144" tIns="9144" rIns="9144" bIns="9144" anchor="t" anchorCtr="0">
                <a:no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 err="1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conda</a:t>
                </a:r>
                <a:endPara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endParaRPr>
              </a:p>
            </p:txBody>
          </p:sp>
          <p:sp>
            <p:nvSpPr>
              <p:cNvPr id="34" name="Google Shape;898;p88">
                <a:extLst>
                  <a:ext uri="{FF2B5EF4-FFF2-40B4-BE49-F238E27FC236}">
                    <a16:creationId xmlns:a16="http://schemas.microsoft.com/office/drawing/2014/main" id="{D2CE791D-9E4B-89F6-C514-71AB9A14448D}"/>
                  </a:ext>
                </a:extLst>
              </p:cNvPr>
              <p:cNvSpPr txBox="1"/>
              <p:nvPr/>
            </p:nvSpPr>
            <p:spPr>
              <a:xfrm>
                <a:off x="6658899" y="1788361"/>
                <a:ext cx="1069256" cy="409150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spcFirstLastPara="1" wrap="square" lIns="9144" tIns="9144" rIns="9144" bIns="9144" anchor="t" anchorCtr="0">
                <a:no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 err="1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envs</a:t>
                </a:r>
                <a:endPara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endParaRP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1C7D283-C129-D7FB-1EC4-7080CCAD7983}"/>
                </a:ext>
              </a:extLst>
            </p:cNvPr>
            <p:cNvCxnSpPr>
              <a:cxnSpLocks/>
            </p:cNvCxnSpPr>
            <p:nvPr/>
          </p:nvCxnSpPr>
          <p:spPr>
            <a:xfrm>
              <a:off x="4910111" y="1698898"/>
              <a:ext cx="1238083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9D41F0F-D857-E5BE-EE5D-10358EECBD50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4910111" y="2106706"/>
              <a:ext cx="1484418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F874B6A-7460-8006-6422-4FB2A1289550}"/>
              </a:ext>
            </a:extLst>
          </p:cNvPr>
          <p:cNvCxnSpPr>
            <a:cxnSpLocks/>
          </p:cNvCxnSpPr>
          <p:nvPr/>
        </p:nvCxnSpPr>
        <p:spPr>
          <a:xfrm flipH="1">
            <a:off x="560439" y="2757948"/>
            <a:ext cx="8207477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114416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</a:t>
            </a: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1112545"/>
            <a:ext cx="406272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Many users like to have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‘tiles’ for their environment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on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0B54726-8A80-0B7B-1A7F-0A5CE87388BB}"/>
              </a:ext>
            </a:extLst>
          </p:cNvPr>
          <p:cNvGrpSpPr/>
          <p:nvPr/>
        </p:nvGrpSpPr>
        <p:grpSpPr>
          <a:xfrm>
            <a:off x="5473700" y="591817"/>
            <a:ext cx="2301744" cy="1004043"/>
            <a:chOff x="5676900" y="1214111"/>
            <a:chExt cx="2301744" cy="10040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50FD42D-7A69-FBA2-8F2B-82E8322CCA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4" t="35350" r="6170"/>
            <a:stretch/>
          </p:blipFill>
          <p:spPr bwMode="auto">
            <a:xfrm>
              <a:off x="5676900" y="1214111"/>
              <a:ext cx="2301744" cy="1004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6C52C49-BFE8-56C3-1F0F-71F55AD6964F}"/>
                </a:ext>
              </a:extLst>
            </p:cNvPr>
            <p:cNvSpPr/>
            <p:nvPr/>
          </p:nvSpPr>
          <p:spPr>
            <a:xfrm>
              <a:off x="5874702" y="1516741"/>
              <a:ext cx="1961198" cy="63573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F39D26-FB64-0047-4C4C-2E7F006E040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616450" y="1212312"/>
            <a:ext cx="1055052" cy="18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960E8B40-E5A6-F34F-C0EE-6D02220030AD}"/>
              </a:ext>
            </a:extLst>
          </p:cNvPr>
          <p:cNvGrpSpPr/>
          <p:nvPr/>
        </p:nvGrpSpPr>
        <p:grpSpPr>
          <a:xfrm>
            <a:off x="553721" y="1481458"/>
            <a:ext cx="3707924" cy="2714622"/>
            <a:chOff x="5059159" y="1665182"/>
            <a:chExt cx="3707924" cy="271462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AEB7AFB-41B3-E666-D36E-81590AB80D04}"/>
                </a:ext>
              </a:extLst>
            </p:cNvPr>
            <p:cNvGrpSpPr/>
            <p:nvPr/>
          </p:nvGrpSpPr>
          <p:grpSpPr>
            <a:xfrm>
              <a:off x="7065153" y="1665182"/>
              <a:ext cx="1103990" cy="790478"/>
              <a:chOff x="6142705" y="1234487"/>
              <a:chExt cx="1103990" cy="790478"/>
            </a:xfrm>
          </p:grpSpPr>
          <p:sp>
            <p:nvSpPr>
              <p:cNvPr id="30" name="Google Shape;898;p88">
                <a:extLst>
                  <a:ext uri="{FF2B5EF4-FFF2-40B4-BE49-F238E27FC236}">
                    <a16:creationId xmlns:a16="http://schemas.microsoft.com/office/drawing/2014/main" id="{45CA925E-CEE4-902A-EEE3-F1591AA786F1}"/>
                  </a:ext>
                </a:extLst>
              </p:cNvPr>
              <p:cNvSpPr txBox="1"/>
              <p:nvPr/>
            </p:nvSpPr>
            <p:spPr>
              <a:xfrm>
                <a:off x="6142705" y="1234487"/>
                <a:ext cx="1103990" cy="790478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spcFirstLastPara="1" wrap="square" lIns="9144" tIns="9144" rIns="9144" bIns="9144" anchor="t" anchorCtr="0">
                <a:no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(Image)</a:t>
                </a:r>
              </a:p>
            </p:txBody>
          </p:sp>
          <p:sp>
            <p:nvSpPr>
              <p:cNvPr id="31" name="Google Shape;898;p88">
                <a:extLst>
                  <a:ext uri="{FF2B5EF4-FFF2-40B4-BE49-F238E27FC236}">
                    <a16:creationId xmlns:a16="http://schemas.microsoft.com/office/drawing/2014/main" id="{FA30A3BE-008C-2F3A-4B0C-3D7BBBA1B79E}"/>
                  </a:ext>
                </a:extLst>
              </p:cNvPr>
              <p:cNvSpPr txBox="1"/>
              <p:nvPr/>
            </p:nvSpPr>
            <p:spPr>
              <a:xfrm>
                <a:off x="6400802" y="1508079"/>
                <a:ext cx="655393" cy="453837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spcFirstLastPara="1" wrap="square" lIns="9144" tIns="9144" rIns="9144" bIns="9144" anchor="t" anchorCtr="0">
                <a:no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kernels</a:t>
                </a:r>
              </a:p>
            </p:txBody>
          </p:sp>
        </p:grpSp>
        <p:sp>
          <p:nvSpPr>
            <p:cNvPr id="33" name="Google Shape;898;p88">
              <a:extLst>
                <a:ext uri="{FF2B5EF4-FFF2-40B4-BE49-F238E27FC236}">
                  <a16:creationId xmlns:a16="http://schemas.microsoft.com/office/drawing/2014/main" id="{3F2D00A2-52F3-C603-2678-1F4EF5B60DFD}"/>
                </a:ext>
              </a:extLst>
            </p:cNvPr>
            <p:cNvSpPr txBox="1"/>
            <p:nvPr/>
          </p:nvSpPr>
          <p:spPr>
            <a:xfrm>
              <a:off x="5059159" y="1971794"/>
              <a:ext cx="1710264" cy="387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These setting are saved in a folder called ‘kernels’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5E8D859-FC43-6F1E-134D-771532C04A89}"/>
                </a:ext>
              </a:extLst>
            </p:cNvPr>
            <p:cNvCxnSpPr>
              <a:cxnSpLocks/>
              <a:stCxn id="33" idx="3"/>
              <a:endCxn id="31" idx="1"/>
            </p:cNvCxnSpPr>
            <p:nvPr/>
          </p:nvCxnSpPr>
          <p:spPr>
            <a:xfrm>
              <a:off x="6769423" y="2165693"/>
              <a:ext cx="553827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5" name="Google Shape;898;p88">
              <a:extLst>
                <a:ext uri="{FF2B5EF4-FFF2-40B4-BE49-F238E27FC236}">
                  <a16:creationId xmlns:a16="http://schemas.microsoft.com/office/drawing/2014/main" id="{AAAE2C9C-3F38-FA4C-63AE-032D6E9D4BED}"/>
                </a:ext>
              </a:extLst>
            </p:cNvPr>
            <p:cNvSpPr txBox="1"/>
            <p:nvPr/>
          </p:nvSpPr>
          <p:spPr>
            <a:xfrm>
              <a:off x="7065153" y="3570107"/>
              <a:ext cx="1103990" cy="809697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spcFirstLastPara="1" wrap="square" lIns="9144" tIns="9144" rIns="9144" bIns="9144" anchor="t" anchorCtr="0">
              <a:no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(Image)</a:t>
              </a:r>
            </a:p>
          </p:txBody>
        </p:sp>
        <p:sp>
          <p:nvSpPr>
            <p:cNvPr id="1027" name="Google Shape;898;p88">
              <a:extLst>
                <a:ext uri="{FF2B5EF4-FFF2-40B4-BE49-F238E27FC236}">
                  <a16:creationId xmlns:a16="http://schemas.microsoft.com/office/drawing/2014/main" id="{55497E2A-CB0E-AD71-09C9-695AF20BC462}"/>
                </a:ext>
              </a:extLst>
            </p:cNvPr>
            <p:cNvSpPr txBox="1"/>
            <p:nvPr/>
          </p:nvSpPr>
          <p:spPr>
            <a:xfrm>
              <a:off x="7323250" y="3862919"/>
              <a:ext cx="655393" cy="45383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spcFirstLastPara="1" wrap="square" lIns="9144" tIns="9144" rIns="9144" bIns="9144" anchor="t" anchorCtr="0">
              <a:no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kernels</a:t>
              </a:r>
            </a:p>
          </p:txBody>
        </p:sp>
        <p:sp>
          <p:nvSpPr>
            <p:cNvPr id="1029" name="Google Shape;898;p88">
              <a:extLst>
                <a:ext uri="{FF2B5EF4-FFF2-40B4-BE49-F238E27FC236}">
                  <a16:creationId xmlns:a16="http://schemas.microsoft.com/office/drawing/2014/main" id="{FA1CA339-35F8-9FE8-9896-101C20DFEA07}"/>
                </a:ext>
              </a:extLst>
            </p:cNvPr>
            <p:cNvSpPr txBox="1"/>
            <p:nvPr/>
          </p:nvSpPr>
          <p:spPr>
            <a:xfrm>
              <a:off x="5280803" y="3570107"/>
              <a:ext cx="1103990" cy="809697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spcFirstLastPara="1" wrap="square" lIns="9144" tIns="9144" rIns="9144" bIns="9144" anchor="t" anchorCtr="0">
              <a:no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(your NFS)</a:t>
              </a:r>
            </a:p>
          </p:txBody>
        </p:sp>
        <p:sp>
          <p:nvSpPr>
            <p:cNvPr id="1030" name="Google Shape;898;p88">
              <a:extLst>
                <a:ext uri="{FF2B5EF4-FFF2-40B4-BE49-F238E27FC236}">
                  <a16:creationId xmlns:a16="http://schemas.microsoft.com/office/drawing/2014/main" id="{E8D32A6C-3F37-02F6-C626-40866215B683}"/>
                </a:ext>
              </a:extLst>
            </p:cNvPr>
            <p:cNvSpPr txBox="1"/>
            <p:nvPr/>
          </p:nvSpPr>
          <p:spPr>
            <a:xfrm>
              <a:off x="5538900" y="3862919"/>
              <a:ext cx="655393" cy="45383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spcFirstLastPara="1" wrap="square" lIns="9144" tIns="9144" rIns="9144" bIns="9144" anchor="t" anchorCtr="0">
              <a:no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kernels</a:t>
              </a:r>
            </a:p>
          </p:txBody>
        </p:sp>
        <p:cxnSp>
          <p:nvCxnSpPr>
            <p:cNvPr id="1031" name="Straight Arrow Connector 1030">
              <a:extLst>
                <a:ext uri="{FF2B5EF4-FFF2-40B4-BE49-F238E27FC236}">
                  <a16:creationId xmlns:a16="http://schemas.microsoft.com/office/drawing/2014/main" id="{F33D3D4A-3555-E9E8-DFBE-D3E1FF27ECA0}"/>
                </a:ext>
              </a:extLst>
            </p:cNvPr>
            <p:cNvCxnSpPr>
              <a:cxnSpLocks/>
              <a:stCxn id="1030" idx="3"/>
              <a:endCxn id="1027" idx="1"/>
            </p:cNvCxnSpPr>
            <p:nvPr/>
          </p:nvCxnSpPr>
          <p:spPr>
            <a:xfrm>
              <a:off x="6194293" y="4089838"/>
              <a:ext cx="1128957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4" name="Google Shape;898;p88">
              <a:extLst>
                <a:ext uri="{FF2B5EF4-FFF2-40B4-BE49-F238E27FC236}">
                  <a16:creationId xmlns:a16="http://schemas.microsoft.com/office/drawing/2014/main" id="{4A6D8503-F01D-63C0-9C60-88A323F0BA1E}"/>
                </a:ext>
              </a:extLst>
            </p:cNvPr>
            <p:cNvSpPr txBox="1"/>
            <p:nvPr/>
          </p:nvSpPr>
          <p:spPr>
            <a:xfrm>
              <a:off x="5059159" y="2609845"/>
              <a:ext cx="3707924" cy="7571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We can 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persist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these ‘tiles’ by:</a:t>
              </a:r>
            </a:p>
            <a:p>
              <a:pPr marL="228600" marR="0" lvl="0" indent="-228600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Creating 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a 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folder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called “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kernels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” 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in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your 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NFS</a:t>
              </a:r>
            </a:p>
            <a:p>
              <a:pPr marL="228600" marR="0" lvl="0" indent="-228600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Mounting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the 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NFS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“kernels” folder, 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to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the location of the 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kernels folder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in your image.</a:t>
              </a:r>
            </a:p>
          </p:txBody>
        </p:sp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6B92086F-A58B-44F8-01E6-FAEA2771FC53}"/>
              </a:ext>
            </a:extLst>
          </p:cNvPr>
          <p:cNvGrpSpPr/>
          <p:nvPr/>
        </p:nvGrpSpPr>
        <p:grpSpPr>
          <a:xfrm>
            <a:off x="4739675" y="1956152"/>
            <a:ext cx="3934725" cy="2278797"/>
            <a:chOff x="516624" y="1498058"/>
            <a:chExt cx="3934725" cy="2278797"/>
          </a:xfrm>
        </p:grpSpPr>
        <p:sp>
          <p:nvSpPr>
            <p:cNvPr id="57" name="Google Shape;898;p88">
              <a:extLst>
                <a:ext uri="{FF2B5EF4-FFF2-40B4-BE49-F238E27FC236}">
                  <a16:creationId xmlns:a16="http://schemas.microsoft.com/office/drawing/2014/main" id="{371A5DBC-93B6-7CBB-67E0-02382FC48DE9}"/>
                </a:ext>
              </a:extLst>
            </p:cNvPr>
            <p:cNvSpPr txBox="1"/>
            <p:nvPr/>
          </p:nvSpPr>
          <p:spPr>
            <a:xfrm>
              <a:off x="553721" y="1509786"/>
              <a:ext cx="3658445" cy="387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Adding a tile is done with the following sequence of commands, then 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refreshing the web browser</a:t>
              </a:r>
            </a:p>
          </p:txBody>
        </p:sp>
        <p:sp>
          <p:nvSpPr>
            <p:cNvPr id="2" name="Google Shape;898;p88">
              <a:extLst>
                <a:ext uri="{FF2B5EF4-FFF2-40B4-BE49-F238E27FC236}">
                  <a16:creationId xmlns:a16="http://schemas.microsoft.com/office/drawing/2014/main" id="{6A9D6E07-ABBD-E761-22CF-7C5B9FCDAEFC}"/>
                </a:ext>
              </a:extLst>
            </p:cNvPr>
            <p:cNvSpPr txBox="1"/>
            <p:nvPr/>
          </p:nvSpPr>
          <p:spPr>
            <a:xfrm>
              <a:off x="553721" y="2158057"/>
              <a:ext cx="3821429" cy="22474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mamba create -n </a:t>
              </a:r>
              <a:r>
                <a:rPr lang="en-US" sz="1200" dirty="0">
                  <a:solidFill>
                    <a:schemeClr val="bg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{your-env-name} </a:t>
              </a:r>
              <a:r>
                <a:rPr lang="en-US" sz="1200" b="1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ipykernel</a:t>
              </a:r>
              <a:r>
                <a:rPr lang="en-US" sz="12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</a:t>
              </a:r>
              <a:r>
                <a:rPr lang="en-US" sz="1200" dirty="0">
                  <a:solidFill>
                    <a:schemeClr val="bg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{your-env-libs}</a:t>
              </a:r>
            </a:p>
          </p:txBody>
        </p:sp>
        <p:sp>
          <p:nvSpPr>
            <p:cNvPr id="3" name="Google Shape;898;p88">
              <a:extLst>
                <a:ext uri="{FF2B5EF4-FFF2-40B4-BE49-F238E27FC236}">
                  <a16:creationId xmlns:a16="http://schemas.microsoft.com/office/drawing/2014/main" id="{95F93B2D-AFE8-CABC-A69C-7866B97646FC}"/>
                </a:ext>
              </a:extLst>
            </p:cNvPr>
            <p:cNvSpPr txBox="1"/>
            <p:nvPr/>
          </p:nvSpPr>
          <p:spPr>
            <a:xfrm>
              <a:off x="553721" y="2431650"/>
              <a:ext cx="3821429" cy="22474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conda</a:t>
              </a:r>
              <a:r>
                <a:rPr lang="en-US" sz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activate </a:t>
              </a:r>
              <a:r>
                <a:rPr lang="en-US" sz="1200" dirty="0">
                  <a:solidFill>
                    <a:schemeClr val="bg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{your-env-name}</a:t>
              </a:r>
              <a:endPara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  <p:sp>
          <p:nvSpPr>
            <p:cNvPr id="5" name="Google Shape;898;p88">
              <a:extLst>
                <a:ext uri="{FF2B5EF4-FFF2-40B4-BE49-F238E27FC236}">
                  <a16:creationId xmlns:a16="http://schemas.microsoft.com/office/drawing/2014/main" id="{9499398C-FAFF-5C45-D476-C6EE45B92CEA}"/>
                </a:ext>
              </a:extLst>
            </p:cNvPr>
            <p:cNvSpPr txBox="1"/>
            <p:nvPr/>
          </p:nvSpPr>
          <p:spPr>
            <a:xfrm>
              <a:off x="553721" y="2717713"/>
              <a:ext cx="3821429" cy="22474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de-DE" sz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python -m ipykernel install --user --name=</a:t>
              </a:r>
              <a:r>
                <a:rPr lang="en-US" sz="1200" dirty="0">
                  <a:solidFill>
                    <a:schemeClr val="bg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{your-env-name}</a:t>
              </a:r>
              <a:endPara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  <p:sp>
          <p:nvSpPr>
            <p:cNvPr id="10" name="Google Shape;898;p88">
              <a:extLst>
                <a:ext uri="{FF2B5EF4-FFF2-40B4-BE49-F238E27FC236}">
                  <a16:creationId xmlns:a16="http://schemas.microsoft.com/office/drawing/2014/main" id="{92CD78C3-D868-AFFF-615E-8CC5D1255037}"/>
                </a:ext>
              </a:extLst>
            </p:cNvPr>
            <p:cNvSpPr txBox="1"/>
            <p:nvPr/>
          </p:nvSpPr>
          <p:spPr>
            <a:xfrm>
              <a:off x="553721" y="3442488"/>
              <a:ext cx="3821429" cy="22474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de-DE" sz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jupyter kernelspec uninstall </a:t>
              </a:r>
              <a:r>
                <a:rPr lang="en-US" sz="1200" dirty="0">
                  <a:solidFill>
                    <a:schemeClr val="bg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{your-env-name}</a:t>
              </a:r>
              <a:endPara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  <p:sp>
          <p:nvSpPr>
            <p:cNvPr id="20" name="Google Shape;898;p88">
              <a:extLst>
                <a:ext uri="{FF2B5EF4-FFF2-40B4-BE49-F238E27FC236}">
                  <a16:creationId xmlns:a16="http://schemas.microsoft.com/office/drawing/2014/main" id="{BFB4C27B-4D22-D31A-BC13-0CE65BFBBDED}"/>
                </a:ext>
              </a:extLst>
            </p:cNvPr>
            <p:cNvSpPr txBox="1"/>
            <p:nvPr/>
          </p:nvSpPr>
          <p:spPr>
            <a:xfrm>
              <a:off x="553721" y="3026142"/>
              <a:ext cx="3658445" cy="203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(If you want to remove the ‘tile’, this command is used)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5201F3-954D-101A-9C74-DB99EE1E322B}"/>
                </a:ext>
              </a:extLst>
            </p:cNvPr>
            <p:cNvCxnSpPr>
              <a:cxnSpLocks/>
            </p:cNvCxnSpPr>
            <p:nvPr/>
          </p:nvCxnSpPr>
          <p:spPr>
            <a:xfrm>
              <a:off x="2396180" y="1905387"/>
              <a:ext cx="143820" cy="171063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8314702-A8E3-C18A-E3E5-E24DB7F9043A}"/>
                </a:ext>
              </a:extLst>
            </p:cNvPr>
            <p:cNvCxnSpPr>
              <a:cxnSpLocks/>
            </p:cNvCxnSpPr>
            <p:nvPr/>
          </p:nvCxnSpPr>
          <p:spPr>
            <a:xfrm>
              <a:off x="2396180" y="3229275"/>
              <a:ext cx="143820" cy="171063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8" name="Rectangle: Rounded Corners 1037">
              <a:extLst>
                <a:ext uri="{FF2B5EF4-FFF2-40B4-BE49-F238E27FC236}">
                  <a16:creationId xmlns:a16="http://schemas.microsoft.com/office/drawing/2014/main" id="{929CDF1E-9B28-1586-00C5-9A1B7D035FF6}"/>
                </a:ext>
              </a:extLst>
            </p:cNvPr>
            <p:cNvSpPr/>
            <p:nvPr/>
          </p:nvSpPr>
          <p:spPr>
            <a:xfrm>
              <a:off x="516624" y="1498058"/>
              <a:ext cx="3934725" cy="2278797"/>
            </a:xfrm>
            <a:prstGeom prst="roundRect">
              <a:avLst>
                <a:gd name="adj" fmla="val 3927"/>
              </a:avLst>
            </a:prstGeom>
            <a:noFill/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7325076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1112545"/>
            <a:ext cx="802512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docker image that we will be using throughout this notebook is: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/base-notebook-root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*</a:t>
            </a:r>
          </a:p>
        </p:txBody>
      </p:sp>
      <p:sp>
        <p:nvSpPr>
          <p:cNvPr id="11" name="Google Shape;898;p88">
            <a:extLst>
              <a:ext uri="{FF2B5EF4-FFF2-40B4-BE49-F238E27FC236}">
                <a16:creationId xmlns:a16="http://schemas.microsoft.com/office/drawing/2014/main" id="{5D8531F6-8BB2-D03A-FD56-CD264F2C0946}"/>
              </a:ext>
            </a:extLst>
          </p:cNvPr>
          <p:cNvSpPr txBox="1"/>
          <p:nvPr/>
        </p:nvSpPr>
        <p:spPr>
          <a:xfrm>
            <a:off x="553721" y="1689513"/>
            <a:ext cx="8025129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It is a slightly modified version of the </a:t>
            </a:r>
            <a:b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</a:b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image </a:t>
            </a:r>
          </a:p>
        </p:txBody>
      </p:sp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7EC98F98-BC77-FFE5-797A-7BD351905C56}"/>
              </a:ext>
            </a:extLst>
          </p:cNvPr>
          <p:cNvSpPr txBox="1"/>
          <p:nvPr/>
        </p:nvSpPr>
        <p:spPr>
          <a:xfrm>
            <a:off x="553721" y="2369146"/>
            <a:ext cx="802512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You can find more information about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/base-notebook-root here: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https://github.com/jonathancosme/jupyter-base-notebook-root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2325D3A-8654-3CBE-F4DA-62ADB2435F46}"/>
              </a:ext>
            </a:extLst>
          </p:cNvPr>
          <p:cNvSpPr txBox="1"/>
          <p:nvPr/>
        </p:nvSpPr>
        <p:spPr>
          <a:xfrm>
            <a:off x="553721" y="4202716"/>
            <a:ext cx="8025129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*Please note that all our </a:t>
            </a:r>
            <a:r>
              <a:rPr lang="en-US" sz="10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images are based off the official </a:t>
            </a:r>
            <a:r>
              <a:rPr lang="en-US" sz="10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Docker images. The official images do not have root privileges by default. In order to successfully mount to the ‘kernels’ and ‘</a:t>
            </a:r>
            <a:r>
              <a:rPr lang="en-US" sz="10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folders in the </a:t>
            </a:r>
            <a:r>
              <a:rPr lang="en-US" sz="10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Lab, root privileges are required. We created a custom image that runs root by default. You can see how our image differs from the official image on the </a:t>
            </a:r>
            <a:r>
              <a:rPr lang="en-US" sz="10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github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1542229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2150" y="2340900"/>
            <a:ext cx="579300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3F3F3"/>
                </a:solidFill>
                <a:latin typeface="+mj-lt"/>
                <a:ea typeface="Montserrat Light"/>
                <a:cs typeface="Montserrat Light"/>
                <a:sym typeface="Montserrat Light"/>
              </a:rPr>
              <a:t>Steps</a:t>
            </a:r>
            <a:endParaRPr sz="2400" dirty="0">
              <a:solidFill>
                <a:srgbClr val="F3F3F3"/>
              </a:solidFill>
              <a:latin typeface="+mj-l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6089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1112545"/>
            <a:ext cx="8025129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‘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and ‘kernels’ folder in our NFS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 NFS ‘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and ‘kernels’ folders on an interactive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job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your environment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Test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1173258366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DF1995"/>
      </a:dk2>
      <a:lt2>
        <a:srgbClr val="EEEEEE"/>
      </a:lt2>
      <a:accent1>
        <a:srgbClr val="DF1995"/>
      </a:accent1>
      <a:accent2>
        <a:srgbClr val="FC774A"/>
      </a:accent2>
      <a:accent3>
        <a:srgbClr val="FACA38"/>
      </a:accent3>
      <a:accent4>
        <a:srgbClr val="3DD37A"/>
      </a:accent4>
      <a:accent5>
        <a:srgbClr val="0654FE"/>
      </a:accent5>
      <a:accent6>
        <a:srgbClr val="00263E"/>
      </a:accent6>
      <a:hlink>
        <a:srgbClr val="DF1995"/>
      </a:hlink>
      <a:folHlink>
        <a:srgbClr val="0097A7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8850C7E2DEF346B54FC4E3C8CFE7B4" ma:contentTypeVersion="2" ma:contentTypeDescription="Create a new document." ma:contentTypeScope="" ma:versionID="a69396ea994d4b4b3fdf371f45b98239">
  <xsd:schema xmlns:xsd="http://www.w3.org/2001/XMLSchema" xmlns:xs="http://www.w3.org/2001/XMLSchema" xmlns:p="http://schemas.microsoft.com/office/2006/metadata/properties" xmlns:ns2="ef73fb06-cae2-4f77-b3e2-717238d4b201" targetNamespace="http://schemas.microsoft.com/office/2006/metadata/properties" ma:root="true" ma:fieldsID="7aee74b8321fbd7bd992c2fa629711e5" ns2:_="">
    <xsd:import namespace="ef73fb06-cae2-4f77-b3e2-717238d4b2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73fb06-cae2-4f77-b3e2-717238d4b2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7830E1-19EB-4893-A8F5-8C0114FEF4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E6F091-2833-4602-80F0-826F34E520DA}">
  <ds:schemaRefs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dcmitype/"/>
    <ds:schemaRef ds:uri="ef73fb06-cae2-4f77-b3e2-717238d4b20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CE2D8D0-EC09-4AE0-875D-D53155CF82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f73fb06-cae2-4f77-b3e2-717238d4b2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1785</TotalTime>
  <Words>1120</Words>
  <Application>Microsoft Office PowerPoint</Application>
  <PresentationFormat>On-screen Show (16:9)</PresentationFormat>
  <Paragraphs>139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Arial</vt:lpstr>
      <vt:lpstr>Montserrat Medium</vt:lpstr>
      <vt:lpstr>Cambria</vt:lpstr>
      <vt:lpstr>Montserrat</vt:lpstr>
      <vt:lpstr>Simple Light</vt:lpstr>
      <vt:lpstr>PowerPoint Presentation</vt:lpstr>
      <vt:lpstr>PowerPoint Presentation</vt:lpstr>
      <vt:lpstr>A (specific) frequently asked question</vt:lpstr>
      <vt:lpstr>PowerPoint Presentation</vt:lpstr>
      <vt:lpstr>How do we do this?</vt:lpstr>
      <vt:lpstr>A note on Jupyter</vt:lpstr>
      <vt:lpstr>Docker image</vt:lpstr>
      <vt:lpstr>PowerPoint Presentation</vt:lpstr>
      <vt:lpstr>Steps</vt:lpstr>
      <vt:lpstr>Step 1</vt:lpstr>
      <vt:lpstr>Step 1</vt:lpstr>
      <vt:lpstr>Step 2</vt:lpstr>
      <vt:lpstr>Step 2</vt:lpstr>
      <vt:lpstr>Step 3</vt:lpstr>
      <vt:lpstr>Step 3</vt:lpstr>
      <vt:lpstr>Step 3</vt:lpstr>
      <vt:lpstr>Step 4</vt:lpstr>
      <vt:lpstr>Step 4</vt:lpstr>
      <vt:lpstr>Step 4</vt:lpstr>
      <vt:lpstr>Step 4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Jonathan  Cosme</cp:lastModifiedBy>
  <cp:revision>79</cp:revision>
  <dcterms:created xsi:type="dcterms:W3CDTF">2022-08-01T08:54:51Z</dcterms:created>
  <dcterms:modified xsi:type="dcterms:W3CDTF">2022-09-13T08:34:24Z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0x010100438850C7E2DEF346B54FC4E3C8CFE7B4</vt:lpwstr>
  </property>
  <property fmtid="{D5CDD505-2E9C-101B-9397-08002B2CF9AE}" pid="3" name="KSOProductBuildVer">
    <vt:lpwstr>1033-11.1.0.11664</vt:lpwstr>
  </property>
  <property fmtid="{D5CDD505-2E9C-101B-9397-08002B2CF9AE}" pid="4" name="ICV">
    <vt:lpwstr/>
  </property>
</Properties>
</file>